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7" r:id="rId2"/>
    <p:sldId id="279" r:id="rId3"/>
    <p:sldId id="305" r:id="rId4"/>
    <p:sldId id="306" r:id="rId5"/>
    <p:sldId id="301" r:id="rId6"/>
    <p:sldId id="328" r:id="rId7"/>
    <p:sldId id="291" r:id="rId8"/>
    <p:sldId id="261" r:id="rId9"/>
    <p:sldId id="262" r:id="rId10"/>
    <p:sldId id="263" r:id="rId11"/>
    <p:sldId id="264" r:id="rId12"/>
    <p:sldId id="270" r:id="rId13"/>
    <p:sldId id="271" r:id="rId14"/>
    <p:sldId id="272" r:id="rId15"/>
    <p:sldId id="273" r:id="rId16"/>
    <p:sldId id="274" r:id="rId17"/>
    <p:sldId id="307" r:id="rId18"/>
    <p:sldId id="319" r:id="rId19"/>
    <p:sldId id="309" r:id="rId20"/>
    <p:sldId id="310" r:id="rId21"/>
    <p:sldId id="313" r:id="rId22"/>
    <p:sldId id="314" r:id="rId23"/>
    <p:sldId id="315" r:id="rId24"/>
    <p:sldId id="316" r:id="rId25"/>
    <p:sldId id="317" r:id="rId26"/>
    <p:sldId id="318" r:id="rId27"/>
    <p:sldId id="321" r:id="rId28"/>
    <p:sldId id="322" r:id="rId29"/>
    <p:sldId id="323" r:id="rId30"/>
    <p:sldId id="324" r:id="rId31"/>
    <p:sldId id="326" r:id="rId32"/>
    <p:sldId id="275" r:id="rId33"/>
    <p:sldId id="330" r:id="rId34"/>
    <p:sldId id="331" r:id="rId35"/>
    <p:sldId id="329" r:id="rId36"/>
    <p:sldId id="299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 snapToGrid="0">
      <p:cViewPr varScale="1">
        <p:scale>
          <a:sx n="73" d="100"/>
          <a:sy n="73" d="100"/>
        </p:scale>
        <p:origin x="145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79394-BCB8-4888-95DB-86684DCFCC61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8248C-E7B2-48FF-A0BB-E62287703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76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F32C81F-07CD-41CB-A296-186BBAD58C29}" type="slidenum">
              <a:rPr lang="ru-RU" altLang="uk-UA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ru-RU" altLang="uk-UA">
              <a:latin typeface="Times New Roman" panose="02020603050405020304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uk-UA" smtClean="0"/>
              <a:t>Горение.</a:t>
            </a:r>
          </a:p>
          <a:p>
            <a:pPr eaLnBrk="1" hangingPunct="1"/>
            <a:endParaRPr lang="ru-RU" altLang="uk-UA" smtClean="0"/>
          </a:p>
          <a:p>
            <a:pPr eaLnBrk="1" hangingPunct="1"/>
            <a:r>
              <a:rPr lang="ru-RU" altLang="uk-UA" smtClean="0"/>
              <a:t>    </a:t>
            </a:r>
            <a:r>
              <a:rPr lang="ru-RU" altLang="uk-UA" smtClean="0">
                <a:cs typeface="Times New Roman" panose="02020603050405020304" pitchFamily="18" charset="0"/>
              </a:rPr>
              <a:t>Горение – </a:t>
            </a:r>
            <a:r>
              <a:rPr lang="ru-RU" altLang="uk-UA" smtClean="0"/>
              <a:t>это </a:t>
            </a:r>
            <a:r>
              <a:rPr lang="ru-RU" altLang="uk-UA" smtClean="0">
                <a:cs typeface="Times New Roman" panose="02020603050405020304" pitchFamily="18" charset="0"/>
              </a:rPr>
              <a:t>х</a:t>
            </a:r>
            <a:r>
              <a:rPr lang="ru-RU" altLang="uk-UA" smtClean="0"/>
              <a:t>и</a:t>
            </a:r>
            <a:r>
              <a:rPr lang="ru-RU" altLang="uk-UA" smtClean="0">
                <a:cs typeface="Times New Roman" panose="02020603050405020304" pitchFamily="18" charset="0"/>
              </a:rPr>
              <a:t>мическая реакция окисления, сопровождающаяся выделением теплоты и света. Для возникновения горения требуется три фактора: горючее, окислитель и источник зажигания. В качестве окислителя чаще всего выступает кислород воздуха, но это могут быть и химические вещества (хлор, фтор, бертолетова соль и т.</a:t>
            </a:r>
            <a:r>
              <a:rPr lang="ru-RU" altLang="uk-UA" smtClean="0"/>
              <a:t> </a:t>
            </a:r>
            <a:r>
              <a:rPr lang="ru-RU" altLang="uk-UA" smtClean="0">
                <a:cs typeface="Times New Roman" panose="02020603050405020304" pitchFamily="18" charset="0"/>
              </a:rPr>
              <a:t>п.). Источниками зажигания являются открытое пламя, нагретые твердые тела, электрические разряды, ударные волны, адиабатическое сжатие газов, следы самовоспламеняющихся веществ, фрикционные искры.</a:t>
            </a:r>
            <a:endParaRPr lang="ru-RU" altLang="uk-UA" smtClean="0"/>
          </a:p>
        </p:txBody>
      </p:sp>
    </p:spTree>
    <p:extLst>
      <p:ext uri="{BB962C8B-B14F-4D97-AF65-F5344CB8AC3E}">
        <p14:creationId xmlns:p14="http://schemas.microsoft.com/office/powerpoint/2010/main" val="3377585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619F52-C644-4544-A6EB-A388FBCF4DC2}" type="slidenum">
              <a:rPr lang="ru-RU" altLang="uk-UA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ru-RU" altLang="uk-UA">
              <a:latin typeface="Times New Roman" panose="02020603050405020304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uk-UA" smtClean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490328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025AD32-BC64-4C57-A66B-BC2254D98509}" type="slidenum">
              <a:rPr lang="ru-RU" altLang="uk-UA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ru-RU" altLang="uk-UA">
              <a:latin typeface="Times New Roman" panose="02020603050405020304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uk-UA" smtClean="0"/>
              <a:t>Средства тушения пожаров.</a:t>
            </a:r>
          </a:p>
          <a:p>
            <a:pPr eaLnBrk="1" hangingPunct="1"/>
            <a:endParaRPr lang="ru-RU" altLang="uk-UA" smtClean="0"/>
          </a:p>
          <a:p>
            <a:pPr eaLnBrk="1" hangingPunct="1"/>
            <a:r>
              <a:rPr lang="ru-RU" altLang="uk-UA" smtClean="0"/>
              <a:t>    </a:t>
            </a:r>
            <a:r>
              <a:rPr lang="ru-RU" altLang="uk-UA" smtClean="0">
                <a:cs typeface="Times New Roman" panose="02020603050405020304" pitchFamily="18" charset="0"/>
              </a:rPr>
              <a:t>Чаще всего для тушения пожаров применяется вода. При этом используются ее охлаждающее действие, механическое воздействие на пламя, разбавление воздуха и газов паром (объем пара в 1750 раз больше объема испарившейся воды).</a:t>
            </a:r>
            <a:r>
              <a:rPr lang="ru-RU" altLang="uk-UA" smtClean="0"/>
              <a:t> </a:t>
            </a:r>
            <a:r>
              <a:rPr lang="ru-RU" altLang="uk-UA" smtClean="0">
                <a:cs typeface="Times New Roman" panose="02020603050405020304" pitchFamily="18" charset="0"/>
              </a:rPr>
              <a:t>Водой нельзя тушить электроустановки под напряжением и легкие нефтепродукты, так как они плавают на ее поверхности.</a:t>
            </a:r>
          </a:p>
          <a:p>
            <a:pPr eaLnBrk="1" hangingPunct="1"/>
            <a:r>
              <a:rPr lang="ru-RU" altLang="uk-UA" smtClean="0"/>
              <a:t>    </a:t>
            </a:r>
            <a:r>
              <a:rPr lang="ru-RU" altLang="uk-UA" smtClean="0">
                <a:cs typeface="Times New Roman" panose="02020603050405020304" pitchFamily="18" charset="0"/>
              </a:rPr>
              <a:t>Кроме воды применяют для тушения пену – механическую и химическую. В зависимости от отношения объема пены к объему образовавшей ее жидкости, пена бывает низкократной (до 10), средней кратности (до 200) и высокой кратности. Пену применяют для тушения твердых и жидких веществ, не взаимодействующих с водой. Инертные гасящие вещества – </a:t>
            </a:r>
            <a:r>
              <a:rPr lang="ru-RU" altLang="uk-UA" smtClean="0"/>
              <a:t>например, </a:t>
            </a:r>
            <a:r>
              <a:rPr lang="ru-RU" altLang="uk-UA" smtClean="0">
                <a:cs typeface="Times New Roman" panose="02020603050405020304" pitchFamily="18" charset="0"/>
              </a:rPr>
              <a:t>углекислый газ, азот, дымовые газы – применяют для тушения веществ, взаимодействующих с водой, ценных предметов и электроустановок под напряжением. Углекислый газ не применяют для тушения щелочных металлов, кислородсодержащих веществ, а также тлеющих материалов. Для тушения этих веществ используются азот и аргон.</a:t>
            </a:r>
            <a:endParaRPr lang="ru-RU" altLang="uk-UA" smtClean="0"/>
          </a:p>
          <a:p>
            <a:pPr eaLnBrk="1" hangingPunct="1"/>
            <a:r>
              <a:rPr lang="ru-RU" altLang="uk-UA" smtClean="0"/>
              <a:t>    </a:t>
            </a:r>
            <a:r>
              <a:rPr lang="ru-RU" altLang="uk-UA" smtClean="0">
                <a:cs typeface="Times New Roman" panose="02020603050405020304" pitchFamily="18" charset="0"/>
              </a:rPr>
              <a:t>Порошковые составы являются единственным средством тушения щелочных металлов и металлоорганических соединений. Для этих целей применяются порошки на основе карбонатов и бикарбонатов натрия и калия, фосфорно-аммонийные соли, хлориды натрия и калия.</a:t>
            </a:r>
          </a:p>
          <a:p>
            <a:pPr eaLnBrk="1" hangingPunct="1"/>
            <a:r>
              <a:rPr lang="ru-RU" altLang="uk-UA" smtClean="0"/>
              <a:t>    </a:t>
            </a:r>
            <a:r>
              <a:rPr lang="ru-RU" altLang="uk-UA" smtClean="0">
                <a:cs typeface="Times New Roman" panose="02020603050405020304" pitchFamily="18" charset="0"/>
              </a:rPr>
              <a:t>Установки газового пожаротушения применяют, как правило, в легкогерметизируемых помещениях, из которых может быть быстро выведен обслуживающий персонал.</a:t>
            </a:r>
            <a:endParaRPr lang="ru-RU" altLang="uk-UA" smtClean="0"/>
          </a:p>
          <a:p>
            <a:pPr eaLnBrk="1" hangingPunct="1"/>
            <a:r>
              <a:rPr lang="ru-RU" altLang="uk-UA" smtClean="0"/>
              <a:t>    </a:t>
            </a:r>
            <a:r>
              <a:rPr lang="ru-RU" altLang="uk-UA" smtClean="0">
                <a:cs typeface="Times New Roman" panose="02020603050405020304" pitchFamily="18" charset="0"/>
              </a:rPr>
              <a:t>В качестве первичного средства тушения пожаров применяются огнетушители, которые, в зависимости от используемых веществ, делятся на углекислотные, химические пенные, воздушно-пенные, хладоповые, порошковые и комбинированные.</a:t>
            </a:r>
          </a:p>
          <a:p>
            <a:pPr eaLnBrk="1" hangingPunct="1"/>
            <a:r>
              <a:rPr lang="ru-RU" altLang="uk-UA" smtClean="0"/>
              <a:t>    </a:t>
            </a:r>
            <a:r>
              <a:rPr lang="ru-RU" altLang="uk-UA" smtClean="0">
                <a:cs typeface="Times New Roman" panose="02020603050405020304" pitchFamily="18" charset="0"/>
              </a:rPr>
              <a:t>Для тушения пожаров водой применяют специальные пожарные водопроводы высокого и низкого давления. Из водопроводов высокого давления вода используется непосредственно для тушения пожара, из водопровода низкого давления – через насосы пожарных машин. Выбор типа водопровода, требуемый расход воды, порядок размещения пожарных гидрантов и места установки кранов в зданиях зависят от характера производства, защищаемой территории и степени огнестойкости зданий.</a:t>
            </a:r>
          </a:p>
        </p:txBody>
      </p:sp>
    </p:spTree>
    <p:extLst>
      <p:ext uri="{BB962C8B-B14F-4D97-AF65-F5344CB8AC3E}">
        <p14:creationId xmlns:p14="http://schemas.microsoft.com/office/powerpoint/2010/main" val="781634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7C77-DDFF-4378-A998-CC256546C84C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B6A8A-7899-4A72-B23E-574D85FA2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436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7C77-DDFF-4378-A998-CC256546C84C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B6A8A-7899-4A72-B23E-574D85FA2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08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7C77-DDFF-4378-A998-CC256546C84C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B6A8A-7899-4A72-B23E-574D85FA2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70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7C77-DDFF-4378-A998-CC256546C84C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B6A8A-7899-4A72-B23E-574D85FA2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063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7C77-DDFF-4378-A998-CC256546C84C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B6A8A-7899-4A72-B23E-574D85FA2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839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7C77-DDFF-4378-A998-CC256546C84C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B6A8A-7899-4A72-B23E-574D85FA2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838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7C77-DDFF-4378-A998-CC256546C84C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B6A8A-7899-4A72-B23E-574D85FA2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2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7C77-DDFF-4378-A998-CC256546C84C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B6A8A-7899-4A72-B23E-574D85FA2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165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7C77-DDFF-4378-A998-CC256546C84C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B6A8A-7899-4A72-B23E-574D85FA2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528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7C77-DDFF-4378-A998-CC256546C84C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B6A8A-7899-4A72-B23E-574D85FA2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267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7C77-DDFF-4378-A998-CC256546C84C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B6A8A-7899-4A72-B23E-574D85FA2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088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E7C77-DDFF-4378-A998-CC256546C84C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B6A8A-7899-4A72-B23E-574D85FA2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13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CB084"/>
              </a:buClr>
              <a:buSzPct val="85000"/>
              <a:buFont typeface="Brush Script MT" pitchFamily="66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4503" y="496390"/>
            <a:ext cx="8908867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ЛЕКЦИЯ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ПОЖАРНАЯ 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БЕЗОПАСНОСТЬ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4" y="2873831"/>
            <a:ext cx="8908868" cy="3500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00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424936" cy="626469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i="1" dirty="0">
                <a:solidFill>
                  <a:srgbClr val="FF0000"/>
                </a:solidFill>
                <a:latin typeface="Times New Roman"/>
              </a:rPr>
              <a:t>Категория В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– это помещения, в которых обрабатывают или хранят твердые горючие вещества, в том числе выделяющие пыль или волокна, неспособные создавать взрывоопасные смеси с воздухом, а также горючие жидкости (лесопильные, столярные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цехи;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закрытые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склады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топливно-смазочных материалов без бензина; электрические РУ или подстанции с трансформаторами).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/>
              </a:rPr>
              <a:t>Категория Г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– это помещения, в которых сжигают топливо, в том числе газ, или обрабатывают несгораемые вещества в горячем, раскаленном или расплавленном состоянии (котельные,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машинные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залы дизельных электростанций).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850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424936" cy="6264696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/>
              </a:rPr>
              <a:t>Категория Д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– это помещения, в которых негорючие вещества находятся в практически холодном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состоянии. 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Категории производств по пожарной опасности в большой степени определяют требования к конструктивным и планировочным решениям зданий и сооружений, а также другим вопросам обеспечения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пожаро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- и взрывобезопасности.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242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424936" cy="6264696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b="1" dirty="0">
                <a:solidFill>
                  <a:srgbClr val="FF0000"/>
                </a:solidFill>
                <a:latin typeface="Times New Roman"/>
              </a:rPr>
              <a:t>Способы и средства тушения пожаров </a:t>
            </a:r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Для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прекращения горения необходимо: </a:t>
            </a:r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не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допустить проникновения в зону горения окислителя (кислорода воздуха), а также горючего вещества; </a:t>
            </a:r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охладить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эту зону ниже температуры воспламенения (самовоспламенения); </a:t>
            </a:r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разбавить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горючие вещества негорючими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интенсивно тормозить скорость химических реакций в пламени (ингибированием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механически срывать (отрывать) пламя.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На этих принципиальных методах и основаны известные способы и приемы тушения пожаров.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724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424936" cy="6264696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FF0000"/>
                </a:solidFill>
                <a:latin typeface="Times New Roman"/>
              </a:rPr>
              <a:t>К </a:t>
            </a:r>
            <a:r>
              <a:rPr lang="ru-RU" b="1" dirty="0" err="1">
                <a:solidFill>
                  <a:srgbClr val="FF0000"/>
                </a:solidFill>
                <a:latin typeface="Times New Roman"/>
              </a:rPr>
              <a:t>огнегасительным</a:t>
            </a:r>
            <a:r>
              <a:rPr lang="ru-RU" b="1" dirty="0">
                <a:solidFill>
                  <a:srgbClr val="FF0000"/>
                </a:solidFill>
                <a:latin typeface="Times New Roman"/>
              </a:rPr>
              <a:t> веществам относятся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: </a:t>
            </a:r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вода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химическая и воздушно-механическая пены, водные растворы солей, инертные и негорючие газы, водяной пар,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галоидоуглеводородные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огнегасительные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составы и сухие огнетушащие порошки.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FF0000"/>
                </a:solidFill>
                <a:latin typeface="Times New Roman"/>
              </a:rPr>
              <a:t>Вода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– наиболее распространенное и доступное средство тушения. Попадая в зону горения, она нагревается и испаряется, поглощая большое количество теплоты, что способствует охлаждению горючих веществ. При ее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испарении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образуется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пар,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который ограничивает доступ воздуха к очагу горения. Воду применяют для тушения твердых горючих веществ и материалов, тяжелых нефтепродуктов, а также для создания водяных завес и охлаждения объектов, находящихся вблизи очага пожара.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04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9744" y="273348"/>
            <a:ext cx="8424936" cy="626469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FF0000"/>
                </a:solidFill>
                <a:latin typeface="Times New Roman"/>
              </a:rPr>
              <a:t>Пена бывает двух видов: </a:t>
            </a:r>
            <a:r>
              <a:rPr lang="ru-RU" i="1" dirty="0">
                <a:solidFill>
                  <a:srgbClr val="000000"/>
                </a:solidFill>
                <a:latin typeface="Times New Roman"/>
              </a:rPr>
              <a:t>химическая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и </a:t>
            </a:r>
            <a:r>
              <a:rPr lang="ru-RU" i="1" dirty="0">
                <a:solidFill>
                  <a:srgbClr val="000000"/>
                </a:solidFill>
                <a:latin typeface="Times New Roman"/>
              </a:rPr>
              <a:t>воздушно-механическая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Химическая пена образуется при взаимодействии щелочного и кислотного растворов в присутствии пенообразователей.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Воздушно-механическая пена представляет собой смесь воздуха (90 %), воды (9,7 %) и пенообразователя (0,3 %). Растекаясь по поверхности горящей жидкости, она блокирует очаг, прекращая доступ кислорода воздуха. Пеной можно тушить и твердые горючие материалы.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FF0000"/>
                </a:solidFill>
                <a:latin typeface="Times New Roman"/>
              </a:rPr>
              <a:t>Инертные и негорючие газы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(диоксид углерода, азот, водяной пар) понижают концентрацию кислорода в очаге горения. Ими можно гасить любые очаги, включая электроустановки. Исключение составляет диоксид углерода, который нельзя применять для тушения щелочных металлов, поскольку при этом происходит реакция его восстановления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44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424936" cy="6264696"/>
          </a:xfrm>
        </p:spPr>
        <p:txBody>
          <a:bodyPr>
            <a:normAutofit fontScale="92500"/>
          </a:bodyPr>
          <a:lstStyle/>
          <a:p>
            <a:pPr marL="0" indent="541338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/>
              </a:rPr>
              <a:t>Водные </a:t>
            </a:r>
            <a:r>
              <a:rPr lang="ru-RU" b="1" dirty="0">
                <a:solidFill>
                  <a:srgbClr val="FF0000"/>
                </a:solidFill>
                <a:latin typeface="Times New Roman"/>
              </a:rPr>
              <a:t>растворы солей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Распространены растворы бикарбоната натрия, хлоридов кальция и аммония, глауберовой соли и др. Соли, выпадая в осадок из водного раствора, образуют изолирующие пленки на поверхности.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err="1">
                <a:solidFill>
                  <a:srgbClr val="000000"/>
                </a:solidFill>
                <a:latin typeface="Times New Roman"/>
              </a:rPr>
              <a:t>Галоидоуглеводородные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огнегасительные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средства позволяют тормозить реакции горения. К ним относятся: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тетрафтордибромметан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(хладон 114В2), бромистый метилен,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трифторбромметан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(хладон 13В1) и др. </a:t>
            </a:r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pPr marL="0" indent="627063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Эти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составы имеют большую плотность, что повышает их эффективность, а низкие температуры замерзания позволяют использовать при низких температурах. Ими можно гасить любые очаги, включая электроустановки, находящиеся под напряжением.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34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424936" cy="626469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FF0000"/>
                </a:solidFill>
                <a:latin typeface="Times New Roman"/>
              </a:rPr>
              <a:t>Огнетушащие порошки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представляют собой мелкодисперсные минеральные соли с различными добавками, препятствующими их слеживанию и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комкованию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Их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огнетушащая способность в несколько раз превышает способность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галоидоуглеводородов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. Они универсальны, так как подавляют горение металлов, которые нельзя тушить водой. В состав порошков входят: бикарбонат натрия,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диаммонийфосфат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аммофос, силикагель и т. п.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192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361" y="284"/>
            <a:chExt cx="5064" cy="4036"/>
          </a:xfrm>
        </p:grpSpPr>
        <p:sp>
          <p:nvSpPr>
            <p:cNvPr id="19470" name="Freeform 6"/>
            <p:cNvSpPr>
              <a:spLocks/>
            </p:cNvSpPr>
            <p:nvPr/>
          </p:nvSpPr>
          <p:spPr bwMode="auto">
            <a:xfrm>
              <a:off x="588" y="284"/>
              <a:ext cx="4837" cy="4036"/>
            </a:xfrm>
            <a:custGeom>
              <a:avLst/>
              <a:gdLst>
                <a:gd name="T0" fmla="*/ 3965 w 4837"/>
                <a:gd name="T1" fmla="*/ 3966 h 4036"/>
                <a:gd name="T2" fmla="*/ 3661 w 4837"/>
                <a:gd name="T3" fmla="*/ 3876 h 4036"/>
                <a:gd name="T4" fmla="*/ 3220 w 4837"/>
                <a:gd name="T5" fmla="*/ 3809 h 4036"/>
                <a:gd name="T6" fmla="*/ 2823 w 4837"/>
                <a:gd name="T7" fmla="*/ 3848 h 4036"/>
                <a:gd name="T8" fmla="*/ 2501 w 4837"/>
                <a:gd name="T9" fmla="*/ 3840 h 4036"/>
                <a:gd name="T10" fmla="*/ 2266 w 4837"/>
                <a:gd name="T11" fmla="*/ 3876 h 4036"/>
                <a:gd name="T12" fmla="*/ 1970 w 4837"/>
                <a:gd name="T13" fmla="*/ 3899 h 4036"/>
                <a:gd name="T14" fmla="*/ 1825 w 4837"/>
                <a:gd name="T15" fmla="*/ 3801 h 4036"/>
                <a:gd name="T16" fmla="*/ 1542 w 4837"/>
                <a:gd name="T17" fmla="*/ 3788 h 4036"/>
                <a:gd name="T18" fmla="*/ 1237 w 4837"/>
                <a:gd name="T19" fmla="*/ 3804 h 4036"/>
                <a:gd name="T20" fmla="*/ 884 w 4837"/>
                <a:gd name="T21" fmla="*/ 3830 h 4036"/>
                <a:gd name="T22" fmla="*/ 745 w 4837"/>
                <a:gd name="T23" fmla="*/ 3701 h 4036"/>
                <a:gd name="T24" fmla="*/ 601 w 4837"/>
                <a:gd name="T25" fmla="*/ 3603 h 4036"/>
                <a:gd name="T26" fmla="*/ 224 w 4837"/>
                <a:gd name="T27" fmla="*/ 3628 h 4036"/>
                <a:gd name="T28" fmla="*/ 21 w 4837"/>
                <a:gd name="T29" fmla="*/ 3536 h 4036"/>
                <a:gd name="T30" fmla="*/ 296 w 4837"/>
                <a:gd name="T31" fmla="*/ 3296 h 4036"/>
                <a:gd name="T32" fmla="*/ 449 w 4837"/>
                <a:gd name="T33" fmla="*/ 3175 h 4036"/>
                <a:gd name="T34" fmla="*/ 353 w 4837"/>
                <a:gd name="T35" fmla="*/ 3066 h 4036"/>
                <a:gd name="T36" fmla="*/ 330 w 4837"/>
                <a:gd name="T37" fmla="*/ 2997 h 4036"/>
                <a:gd name="T38" fmla="*/ 601 w 4837"/>
                <a:gd name="T39" fmla="*/ 2844 h 4036"/>
                <a:gd name="T40" fmla="*/ 683 w 4837"/>
                <a:gd name="T41" fmla="*/ 2019 h 4036"/>
                <a:gd name="T42" fmla="*/ 696 w 4837"/>
                <a:gd name="T43" fmla="*/ 1658 h 4036"/>
                <a:gd name="T44" fmla="*/ 583 w 4837"/>
                <a:gd name="T45" fmla="*/ 1496 h 4036"/>
                <a:gd name="T46" fmla="*/ 755 w 4837"/>
                <a:gd name="T47" fmla="*/ 1274 h 4036"/>
                <a:gd name="T48" fmla="*/ 730 w 4837"/>
                <a:gd name="T49" fmla="*/ 1016 h 4036"/>
                <a:gd name="T50" fmla="*/ 683 w 4837"/>
                <a:gd name="T51" fmla="*/ 402 h 4036"/>
                <a:gd name="T52" fmla="*/ 1026 w 4837"/>
                <a:gd name="T53" fmla="*/ 533 h 4036"/>
                <a:gd name="T54" fmla="*/ 1163 w 4837"/>
                <a:gd name="T55" fmla="*/ 531 h 4036"/>
                <a:gd name="T56" fmla="*/ 1312 w 4837"/>
                <a:gd name="T57" fmla="*/ 786 h 4036"/>
                <a:gd name="T58" fmla="*/ 1495 w 4837"/>
                <a:gd name="T59" fmla="*/ 732 h 4036"/>
                <a:gd name="T60" fmla="*/ 1820 w 4837"/>
                <a:gd name="T61" fmla="*/ 807 h 4036"/>
                <a:gd name="T62" fmla="*/ 2155 w 4837"/>
                <a:gd name="T63" fmla="*/ 1024 h 4036"/>
                <a:gd name="T64" fmla="*/ 2442 w 4837"/>
                <a:gd name="T65" fmla="*/ 1057 h 4036"/>
                <a:gd name="T66" fmla="*/ 2676 w 4837"/>
                <a:gd name="T67" fmla="*/ 990 h 4036"/>
                <a:gd name="T68" fmla="*/ 2754 w 4837"/>
                <a:gd name="T69" fmla="*/ 1036 h 4036"/>
                <a:gd name="T70" fmla="*/ 2960 w 4837"/>
                <a:gd name="T71" fmla="*/ 987 h 4036"/>
                <a:gd name="T72" fmla="*/ 2702 w 4837"/>
                <a:gd name="T73" fmla="*/ 926 h 4036"/>
                <a:gd name="T74" fmla="*/ 2478 w 4837"/>
                <a:gd name="T75" fmla="*/ 706 h 4036"/>
                <a:gd name="T76" fmla="*/ 2364 w 4837"/>
                <a:gd name="T77" fmla="*/ 572 h 4036"/>
                <a:gd name="T78" fmla="*/ 2295 w 4837"/>
                <a:gd name="T79" fmla="*/ 286 h 4036"/>
                <a:gd name="T80" fmla="*/ 2671 w 4837"/>
                <a:gd name="T81" fmla="*/ 2 h 4036"/>
                <a:gd name="T82" fmla="*/ 3202 w 4837"/>
                <a:gd name="T83" fmla="*/ 144 h 4036"/>
                <a:gd name="T84" fmla="*/ 3352 w 4837"/>
                <a:gd name="T85" fmla="*/ 134 h 4036"/>
                <a:gd name="T86" fmla="*/ 3718 w 4837"/>
                <a:gd name="T87" fmla="*/ 77 h 4036"/>
                <a:gd name="T88" fmla="*/ 3914 w 4837"/>
                <a:gd name="T89" fmla="*/ 92 h 4036"/>
                <a:gd name="T90" fmla="*/ 4187 w 4837"/>
                <a:gd name="T91" fmla="*/ 211 h 4036"/>
                <a:gd name="T92" fmla="*/ 4677 w 4837"/>
                <a:gd name="T93" fmla="*/ 335 h 4036"/>
                <a:gd name="T94" fmla="*/ 4770 w 4837"/>
                <a:gd name="T95" fmla="*/ 711 h 4036"/>
                <a:gd name="T96" fmla="*/ 4636 w 4837"/>
                <a:gd name="T97" fmla="*/ 789 h 4036"/>
                <a:gd name="T98" fmla="*/ 4623 w 4837"/>
                <a:gd name="T99" fmla="*/ 959 h 4036"/>
                <a:gd name="T100" fmla="*/ 4512 w 4837"/>
                <a:gd name="T101" fmla="*/ 1026 h 4036"/>
                <a:gd name="T102" fmla="*/ 4576 w 4837"/>
                <a:gd name="T103" fmla="*/ 1310 h 4036"/>
                <a:gd name="T104" fmla="*/ 4246 w 4837"/>
                <a:gd name="T105" fmla="*/ 1312 h 4036"/>
                <a:gd name="T106" fmla="*/ 4128 w 4837"/>
                <a:gd name="T107" fmla="*/ 1390 h 4036"/>
                <a:gd name="T108" fmla="*/ 3950 w 4837"/>
                <a:gd name="T109" fmla="*/ 1741 h 4036"/>
                <a:gd name="T110" fmla="*/ 3738 w 4837"/>
                <a:gd name="T111" fmla="*/ 1851 h 4036"/>
                <a:gd name="T112" fmla="*/ 3653 w 4837"/>
                <a:gd name="T113" fmla="*/ 2574 h 4036"/>
                <a:gd name="T114" fmla="*/ 3728 w 4837"/>
                <a:gd name="T115" fmla="*/ 3035 h 4036"/>
                <a:gd name="T116" fmla="*/ 4076 w 4837"/>
                <a:gd name="T117" fmla="*/ 3218 h 4036"/>
                <a:gd name="T118" fmla="*/ 4120 w 4837"/>
                <a:gd name="T119" fmla="*/ 3386 h 4036"/>
                <a:gd name="T120" fmla="*/ 3986 w 4837"/>
                <a:gd name="T121" fmla="*/ 3458 h 4036"/>
                <a:gd name="T122" fmla="*/ 3952 w 4837"/>
                <a:gd name="T123" fmla="*/ 3574 h 4036"/>
                <a:gd name="T124" fmla="*/ 4156 w 4837"/>
                <a:gd name="T125" fmla="*/ 3745 h 40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837"/>
                <a:gd name="T190" fmla="*/ 0 h 4036"/>
                <a:gd name="T191" fmla="*/ 4837 w 4837"/>
                <a:gd name="T192" fmla="*/ 4036 h 40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837" h="4036">
                  <a:moveTo>
                    <a:pt x="4233" y="4036"/>
                  </a:moveTo>
                  <a:lnTo>
                    <a:pt x="4203" y="4031"/>
                  </a:lnTo>
                  <a:lnTo>
                    <a:pt x="4172" y="4023"/>
                  </a:lnTo>
                  <a:lnTo>
                    <a:pt x="4143" y="4018"/>
                  </a:lnTo>
                  <a:lnTo>
                    <a:pt x="4112" y="4010"/>
                  </a:lnTo>
                  <a:lnTo>
                    <a:pt x="4081" y="4000"/>
                  </a:lnTo>
                  <a:lnTo>
                    <a:pt x="4053" y="3992"/>
                  </a:lnTo>
                  <a:lnTo>
                    <a:pt x="4022" y="3984"/>
                  </a:lnTo>
                  <a:lnTo>
                    <a:pt x="3994" y="3974"/>
                  </a:lnTo>
                  <a:lnTo>
                    <a:pt x="3965" y="3966"/>
                  </a:lnTo>
                  <a:lnTo>
                    <a:pt x="3934" y="3956"/>
                  </a:lnTo>
                  <a:lnTo>
                    <a:pt x="3906" y="3946"/>
                  </a:lnTo>
                  <a:lnTo>
                    <a:pt x="3878" y="3938"/>
                  </a:lnTo>
                  <a:lnTo>
                    <a:pt x="3849" y="3928"/>
                  </a:lnTo>
                  <a:lnTo>
                    <a:pt x="3821" y="3920"/>
                  </a:lnTo>
                  <a:lnTo>
                    <a:pt x="3795" y="3910"/>
                  </a:lnTo>
                  <a:lnTo>
                    <a:pt x="3767" y="3902"/>
                  </a:lnTo>
                  <a:lnTo>
                    <a:pt x="3736" y="3894"/>
                  </a:lnTo>
                  <a:lnTo>
                    <a:pt x="3700" y="3886"/>
                  </a:lnTo>
                  <a:lnTo>
                    <a:pt x="3661" y="3876"/>
                  </a:lnTo>
                  <a:lnTo>
                    <a:pt x="3620" y="3868"/>
                  </a:lnTo>
                  <a:lnTo>
                    <a:pt x="3576" y="3858"/>
                  </a:lnTo>
                  <a:lnTo>
                    <a:pt x="3532" y="3848"/>
                  </a:lnTo>
                  <a:lnTo>
                    <a:pt x="3486" y="3837"/>
                  </a:lnTo>
                  <a:lnTo>
                    <a:pt x="3439" y="3830"/>
                  </a:lnTo>
                  <a:lnTo>
                    <a:pt x="3393" y="3822"/>
                  </a:lnTo>
                  <a:lnTo>
                    <a:pt x="3349" y="3814"/>
                  </a:lnTo>
                  <a:lnTo>
                    <a:pt x="3303" y="3812"/>
                  </a:lnTo>
                  <a:lnTo>
                    <a:pt x="3261" y="3809"/>
                  </a:lnTo>
                  <a:lnTo>
                    <a:pt x="3220" y="3809"/>
                  </a:lnTo>
                  <a:lnTo>
                    <a:pt x="3182" y="3812"/>
                  </a:lnTo>
                  <a:lnTo>
                    <a:pt x="3145" y="3819"/>
                  </a:lnTo>
                  <a:lnTo>
                    <a:pt x="3114" y="3830"/>
                  </a:lnTo>
                  <a:lnTo>
                    <a:pt x="3078" y="3858"/>
                  </a:lnTo>
                  <a:lnTo>
                    <a:pt x="3037" y="3874"/>
                  </a:lnTo>
                  <a:lnTo>
                    <a:pt x="2996" y="3881"/>
                  </a:lnTo>
                  <a:lnTo>
                    <a:pt x="2952" y="3879"/>
                  </a:lnTo>
                  <a:lnTo>
                    <a:pt x="2911" y="3871"/>
                  </a:lnTo>
                  <a:lnTo>
                    <a:pt x="2867" y="3861"/>
                  </a:lnTo>
                  <a:lnTo>
                    <a:pt x="2823" y="3848"/>
                  </a:lnTo>
                  <a:lnTo>
                    <a:pt x="2782" y="3835"/>
                  </a:lnTo>
                  <a:lnTo>
                    <a:pt x="2748" y="3835"/>
                  </a:lnTo>
                  <a:lnTo>
                    <a:pt x="2717" y="3832"/>
                  </a:lnTo>
                  <a:lnTo>
                    <a:pt x="2686" y="3832"/>
                  </a:lnTo>
                  <a:lnTo>
                    <a:pt x="2653" y="3832"/>
                  </a:lnTo>
                  <a:lnTo>
                    <a:pt x="2622" y="3832"/>
                  </a:lnTo>
                  <a:lnTo>
                    <a:pt x="2591" y="3835"/>
                  </a:lnTo>
                  <a:lnTo>
                    <a:pt x="2563" y="3835"/>
                  </a:lnTo>
                  <a:lnTo>
                    <a:pt x="2532" y="3837"/>
                  </a:lnTo>
                  <a:lnTo>
                    <a:pt x="2501" y="3840"/>
                  </a:lnTo>
                  <a:lnTo>
                    <a:pt x="2470" y="3843"/>
                  </a:lnTo>
                  <a:lnTo>
                    <a:pt x="2442" y="3848"/>
                  </a:lnTo>
                  <a:lnTo>
                    <a:pt x="2411" y="3850"/>
                  </a:lnTo>
                  <a:lnTo>
                    <a:pt x="2382" y="3855"/>
                  </a:lnTo>
                  <a:lnTo>
                    <a:pt x="2351" y="3863"/>
                  </a:lnTo>
                  <a:lnTo>
                    <a:pt x="2323" y="3868"/>
                  </a:lnTo>
                  <a:lnTo>
                    <a:pt x="2292" y="3876"/>
                  </a:lnTo>
                  <a:lnTo>
                    <a:pt x="2282" y="3876"/>
                  </a:lnTo>
                  <a:lnTo>
                    <a:pt x="2274" y="3876"/>
                  </a:lnTo>
                  <a:lnTo>
                    <a:pt x="2266" y="3876"/>
                  </a:lnTo>
                  <a:lnTo>
                    <a:pt x="2258" y="3876"/>
                  </a:lnTo>
                  <a:lnTo>
                    <a:pt x="2240" y="3886"/>
                  </a:lnTo>
                  <a:lnTo>
                    <a:pt x="2209" y="3897"/>
                  </a:lnTo>
                  <a:lnTo>
                    <a:pt x="2173" y="3902"/>
                  </a:lnTo>
                  <a:lnTo>
                    <a:pt x="2132" y="3907"/>
                  </a:lnTo>
                  <a:lnTo>
                    <a:pt x="2091" y="3910"/>
                  </a:lnTo>
                  <a:lnTo>
                    <a:pt x="2055" y="3910"/>
                  </a:lnTo>
                  <a:lnTo>
                    <a:pt x="2021" y="3910"/>
                  </a:lnTo>
                  <a:lnTo>
                    <a:pt x="1998" y="3910"/>
                  </a:lnTo>
                  <a:lnTo>
                    <a:pt x="1970" y="3899"/>
                  </a:lnTo>
                  <a:lnTo>
                    <a:pt x="1949" y="3892"/>
                  </a:lnTo>
                  <a:lnTo>
                    <a:pt x="1939" y="3884"/>
                  </a:lnTo>
                  <a:lnTo>
                    <a:pt x="1931" y="3876"/>
                  </a:lnTo>
                  <a:lnTo>
                    <a:pt x="1926" y="3868"/>
                  </a:lnTo>
                  <a:lnTo>
                    <a:pt x="1921" y="3858"/>
                  </a:lnTo>
                  <a:lnTo>
                    <a:pt x="1910" y="3845"/>
                  </a:lnTo>
                  <a:lnTo>
                    <a:pt x="1898" y="3827"/>
                  </a:lnTo>
                  <a:lnTo>
                    <a:pt x="1874" y="3817"/>
                  </a:lnTo>
                  <a:lnTo>
                    <a:pt x="1851" y="3809"/>
                  </a:lnTo>
                  <a:lnTo>
                    <a:pt x="1825" y="3801"/>
                  </a:lnTo>
                  <a:lnTo>
                    <a:pt x="1797" y="3796"/>
                  </a:lnTo>
                  <a:lnTo>
                    <a:pt x="1769" y="3791"/>
                  </a:lnTo>
                  <a:lnTo>
                    <a:pt x="1740" y="3788"/>
                  </a:lnTo>
                  <a:lnTo>
                    <a:pt x="1712" y="3786"/>
                  </a:lnTo>
                  <a:lnTo>
                    <a:pt x="1684" y="3786"/>
                  </a:lnTo>
                  <a:lnTo>
                    <a:pt x="1653" y="3786"/>
                  </a:lnTo>
                  <a:lnTo>
                    <a:pt x="1624" y="3786"/>
                  </a:lnTo>
                  <a:lnTo>
                    <a:pt x="1596" y="3786"/>
                  </a:lnTo>
                  <a:lnTo>
                    <a:pt x="1567" y="3788"/>
                  </a:lnTo>
                  <a:lnTo>
                    <a:pt x="1542" y="3788"/>
                  </a:lnTo>
                  <a:lnTo>
                    <a:pt x="1516" y="3791"/>
                  </a:lnTo>
                  <a:lnTo>
                    <a:pt x="1493" y="3791"/>
                  </a:lnTo>
                  <a:lnTo>
                    <a:pt x="1470" y="3791"/>
                  </a:lnTo>
                  <a:lnTo>
                    <a:pt x="1451" y="3791"/>
                  </a:lnTo>
                  <a:lnTo>
                    <a:pt x="1421" y="3794"/>
                  </a:lnTo>
                  <a:lnTo>
                    <a:pt x="1382" y="3796"/>
                  </a:lnTo>
                  <a:lnTo>
                    <a:pt x="1341" y="3799"/>
                  </a:lnTo>
                  <a:lnTo>
                    <a:pt x="1299" y="3799"/>
                  </a:lnTo>
                  <a:lnTo>
                    <a:pt x="1263" y="3801"/>
                  </a:lnTo>
                  <a:lnTo>
                    <a:pt x="1237" y="3804"/>
                  </a:lnTo>
                  <a:lnTo>
                    <a:pt x="1227" y="3806"/>
                  </a:lnTo>
                  <a:lnTo>
                    <a:pt x="1150" y="3814"/>
                  </a:lnTo>
                  <a:lnTo>
                    <a:pt x="1091" y="3822"/>
                  </a:lnTo>
                  <a:lnTo>
                    <a:pt x="1047" y="3827"/>
                  </a:lnTo>
                  <a:lnTo>
                    <a:pt x="1013" y="3830"/>
                  </a:lnTo>
                  <a:lnTo>
                    <a:pt x="985" y="3832"/>
                  </a:lnTo>
                  <a:lnTo>
                    <a:pt x="962" y="3832"/>
                  </a:lnTo>
                  <a:lnTo>
                    <a:pt x="936" y="3835"/>
                  </a:lnTo>
                  <a:lnTo>
                    <a:pt x="907" y="3835"/>
                  </a:lnTo>
                  <a:lnTo>
                    <a:pt x="884" y="3830"/>
                  </a:lnTo>
                  <a:lnTo>
                    <a:pt x="869" y="3825"/>
                  </a:lnTo>
                  <a:lnTo>
                    <a:pt x="853" y="3817"/>
                  </a:lnTo>
                  <a:lnTo>
                    <a:pt x="843" y="3809"/>
                  </a:lnTo>
                  <a:lnTo>
                    <a:pt x="835" y="3801"/>
                  </a:lnTo>
                  <a:lnTo>
                    <a:pt x="825" y="3788"/>
                  </a:lnTo>
                  <a:lnTo>
                    <a:pt x="815" y="3778"/>
                  </a:lnTo>
                  <a:lnTo>
                    <a:pt x="804" y="3763"/>
                  </a:lnTo>
                  <a:lnTo>
                    <a:pt x="789" y="3729"/>
                  </a:lnTo>
                  <a:lnTo>
                    <a:pt x="768" y="3708"/>
                  </a:lnTo>
                  <a:lnTo>
                    <a:pt x="745" y="3701"/>
                  </a:lnTo>
                  <a:lnTo>
                    <a:pt x="722" y="3698"/>
                  </a:lnTo>
                  <a:lnTo>
                    <a:pt x="696" y="3701"/>
                  </a:lnTo>
                  <a:lnTo>
                    <a:pt x="668" y="3703"/>
                  </a:lnTo>
                  <a:lnTo>
                    <a:pt x="642" y="3701"/>
                  </a:lnTo>
                  <a:lnTo>
                    <a:pt x="616" y="3690"/>
                  </a:lnTo>
                  <a:lnTo>
                    <a:pt x="619" y="3665"/>
                  </a:lnTo>
                  <a:lnTo>
                    <a:pt x="624" y="3647"/>
                  </a:lnTo>
                  <a:lnTo>
                    <a:pt x="632" y="3628"/>
                  </a:lnTo>
                  <a:lnTo>
                    <a:pt x="639" y="3605"/>
                  </a:lnTo>
                  <a:lnTo>
                    <a:pt x="601" y="3603"/>
                  </a:lnTo>
                  <a:lnTo>
                    <a:pt x="562" y="3600"/>
                  </a:lnTo>
                  <a:lnTo>
                    <a:pt x="523" y="3600"/>
                  </a:lnTo>
                  <a:lnTo>
                    <a:pt x="485" y="3603"/>
                  </a:lnTo>
                  <a:lnTo>
                    <a:pt x="449" y="3605"/>
                  </a:lnTo>
                  <a:lnTo>
                    <a:pt x="410" y="3608"/>
                  </a:lnTo>
                  <a:lnTo>
                    <a:pt x="374" y="3610"/>
                  </a:lnTo>
                  <a:lnTo>
                    <a:pt x="335" y="3616"/>
                  </a:lnTo>
                  <a:lnTo>
                    <a:pt x="299" y="3621"/>
                  </a:lnTo>
                  <a:lnTo>
                    <a:pt x="260" y="3623"/>
                  </a:lnTo>
                  <a:lnTo>
                    <a:pt x="224" y="3628"/>
                  </a:lnTo>
                  <a:lnTo>
                    <a:pt x="188" y="3634"/>
                  </a:lnTo>
                  <a:lnTo>
                    <a:pt x="152" y="3636"/>
                  </a:lnTo>
                  <a:lnTo>
                    <a:pt x="113" y="3639"/>
                  </a:lnTo>
                  <a:lnTo>
                    <a:pt x="77" y="3641"/>
                  </a:lnTo>
                  <a:lnTo>
                    <a:pt x="41" y="3641"/>
                  </a:lnTo>
                  <a:lnTo>
                    <a:pt x="15" y="3626"/>
                  </a:lnTo>
                  <a:lnTo>
                    <a:pt x="2" y="3608"/>
                  </a:lnTo>
                  <a:lnTo>
                    <a:pt x="0" y="3587"/>
                  </a:lnTo>
                  <a:lnTo>
                    <a:pt x="8" y="3561"/>
                  </a:lnTo>
                  <a:lnTo>
                    <a:pt x="21" y="3536"/>
                  </a:lnTo>
                  <a:lnTo>
                    <a:pt x="41" y="3510"/>
                  </a:lnTo>
                  <a:lnTo>
                    <a:pt x="67" y="3481"/>
                  </a:lnTo>
                  <a:lnTo>
                    <a:pt x="95" y="3453"/>
                  </a:lnTo>
                  <a:lnTo>
                    <a:pt x="129" y="3425"/>
                  </a:lnTo>
                  <a:lnTo>
                    <a:pt x="160" y="3396"/>
                  </a:lnTo>
                  <a:lnTo>
                    <a:pt x="193" y="3371"/>
                  </a:lnTo>
                  <a:lnTo>
                    <a:pt x="224" y="3347"/>
                  </a:lnTo>
                  <a:lnTo>
                    <a:pt x="253" y="3327"/>
                  </a:lnTo>
                  <a:lnTo>
                    <a:pt x="278" y="3311"/>
                  </a:lnTo>
                  <a:lnTo>
                    <a:pt x="296" y="3296"/>
                  </a:lnTo>
                  <a:lnTo>
                    <a:pt x="309" y="3288"/>
                  </a:lnTo>
                  <a:lnTo>
                    <a:pt x="358" y="3262"/>
                  </a:lnTo>
                  <a:lnTo>
                    <a:pt x="394" y="3244"/>
                  </a:lnTo>
                  <a:lnTo>
                    <a:pt x="420" y="3231"/>
                  </a:lnTo>
                  <a:lnTo>
                    <a:pt x="438" y="3221"/>
                  </a:lnTo>
                  <a:lnTo>
                    <a:pt x="451" y="3213"/>
                  </a:lnTo>
                  <a:lnTo>
                    <a:pt x="461" y="3208"/>
                  </a:lnTo>
                  <a:lnTo>
                    <a:pt x="467" y="3203"/>
                  </a:lnTo>
                  <a:lnTo>
                    <a:pt x="474" y="3198"/>
                  </a:lnTo>
                  <a:lnTo>
                    <a:pt x="449" y="3175"/>
                  </a:lnTo>
                  <a:lnTo>
                    <a:pt x="425" y="3162"/>
                  </a:lnTo>
                  <a:lnTo>
                    <a:pt x="407" y="3154"/>
                  </a:lnTo>
                  <a:lnTo>
                    <a:pt x="392" y="3146"/>
                  </a:lnTo>
                  <a:lnTo>
                    <a:pt x="381" y="3138"/>
                  </a:lnTo>
                  <a:lnTo>
                    <a:pt x="376" y="3126"/>
                  </a:lnTo>
                  <a:lnTo>
                    <a:pt x="379" y="3102"/>
                  </a:lnTo>
                  <a:lnTo>
                    <a:pt x="389" y="3071"/>
                  </a:lnTo>
                  <a:lnTo>
                    <a:pt x="376" y="3071"/>
                  </a:lnTo>
                  <a:lnTo>
                    <a:pt x="363" y="3069"/>
                  </a:lnTo>
                  <a:lnTo>
                    <a:pt x="353" y="3066"/>
                  </a:lnTo>
                  <a:lnTo>
                    <a:pt x="343" y="3064"/>
                  </a:lnTo>
                  <a:lnTo>
                    <a:pt x="335" y="3061"/>
                  </a:lnTo>
                  <a:lnTo>
                    <a:pt x="327" y="3058"/>
                  </a:lnTo>
                  <a:lnTo>
                    <a:pt x="320" y="3053"/>
                  </a:lnTo>
                  <a:lnTo>
                    <a:pt x="312" y="3051"/>
                  </a:lnTo>
                  <a:lnTo>
                    <a:pt x="309" y="3043"/>
                  </a:lnTo>
                  <a:lnTo>
                    <a:pt x="309" y="3035"/>
                  </a:lnTo>
                  <a:lnTo>
                    <a:pt x="309" y="3028"/>
                  </a:lnTo>
                  <a:lnTo>
                    <a:pt x="309" y="3017"/>
                  </a:lnTo>
                  <a:lnTo>
                    <a:pt x="330" y="2997"/>
                  </a:lnTo>
                  <a:lnTo>
                    <a:pt x="351" y="2976"/>
                  </a:lnTo>
                  <a:lnTo>
                    <a:pt x="376" y="2958"/>
                  </a:lnTo>
                  <a:lnTo>
                    <a:pt x="400" y="2940"/>
                  </a:lnTo>
                  <a:lnTo>
                    <a:pt x="425" y="2924"/>
                  </a:lnTo>
                  <a:lnTo>
                    <a:pt x="454" y="2909"/>
                  </a:lnTo>
                  <a:lnTo>
                    <a:pt x="482" y="2893"/>
                  </a:lnTo>
                  <a:lnTo>
                    <a:pt x="510" y="2881"/>
                  </a:lnTo>
                  <a:lnTo>
                    <a:pt x="541" y="2868"/>
                  </a:lnTo>
                  <a:lnTo>
                    <a:pt x="570" y="2855"/>
                  </a:lnTo>
                  <a:lnTo>
                    <a:pt x="601" y="2844"/>
                  </a:lnTo>
                  <a:lnTo>
                    <a:pt x="629" y="2832"/>
                  </a:lnTo>
                  <a:lnTo>
                    <a:pt x="660" y="2821"/>
                  </a:lnTo>
                  <a:lnTo>
                    <a:pt x="688" y="2811"/>
                  </a:lnTo>
                  <a:lnTo>
                    <a:pt x="717" y="2801"/>
                  </a:lnTo>
                  <a:lnTo>
                    <a:pt x="745" y="2790"/>
                  </a:lnTo>
                  <a:lnTo>
                    <a:pt x="714" y="2481"/>
                  </a:lnTo>
                  <a:lnTo>
                    <a:pt x="699" y="2305"/>
                  </a:lnTo>
                  <a:lnTo>
                    <a:pt x="691" y="2200"/>
                  </a:lnTo>
                  <a:lnTo>
                    <a:pt x="683" y="2094"/>
                  </a:lnTo>
                  <a:lnTo>
                    <a:pt x="683" y="2019"/>
                  </a:lnTo>
                  <a:lnTo>
                    <a:pt x="686" y="1942"/>
                  </a:lnTo>
                  <a:lnTo>
                    <a:pt x="686" y="1867"/>
                  </a:lnTo>
                  <a:lnTo>
                    <a:pt x="688" y="1792"/>
                  </a:lnTo>
                  <a:lnTo>
                    <a:pt x="686" y="1792"/>
                  </a:lnTo>
                  <a:lnTo>
                    <a:pt x="683" y="1792"/>
                  </a:lnTo>
                  <a:lnTo>
                    <a:pt x="681" y="1792"/>
                  </a:lnTo>
                  <a:lnTo>
                    <a:pt x="678" y="1792"/>
                  </a:lnTo>
                  <a:lnTo>
                    <a:pt x="686" y="1746"/>
                  </a:lnTo>
                  <a:lnTo>
                    <a:pt x="693" y="1702"/>
                  </a:lnTo>
                  <a:lnTo>
                    <a:pt x="696" y="1658"/>
                  </a:lnTo>
                  <a:lnTo>
                    <a:pt x="696" y="1617"/>
                  </a:lnTo>
                  <a:lnTo>
                    <a:pt x="663" y="1612"/>
                  </a:lnTo>
                  <a:lnTo>
                    <a:pt x="629" y="1606"/>
                  </a:lnTo>
                  <a:lnTo>
                    <a:pt x="598" y="1604"/>
                  </a:lnTo>
                  <a:lnTo>
                    <a:pt x="575" y="1596"/>
                  </a:lnTo>
                  <a:lnTo>
                    <a:pt x="557" y="1588"/>
                  </a:lnTo>
                  <a:lnTo>
                    <a:pt x="546" y="1573"/>
                  </a:lnTo>
                  <a:lnTo>
                    <a:pt x="546" y="1555"/>
                  </a:lnTo>
                  <a:lnTo>
                    <a:pt x="559" y="1526"/>
                  </a:lnTo>
                  <a:lnTo>
                    <a:pt x="583" y="1496"/>
                  </a:lnTo>
                  <a:lnTo>
                    <a:pt x="606" y="1465"/>
                  </a:lnTo>
                  <a:lnTo>
                    <a:pt x="632" y="1434"/>
                  </a:lnTo>
                  <a:lnTo>
                    <a:pt x="655" y="1403"/>
                  </a:lnTo>
                  <a:lnTo>
                    <a:pt x="681" y="1374"/>
                  </a:lnTo>
                  <a:lnTo>
                    <a:pt x="706" y="1346"/>
                  </a:lnTo>
                  <a:lnTo>
                    <a:pt x="732" y="1315"/>
                  </a:lnTo>
                  <a:lnTo>
                    <a:pt x="758" y="1287"/>
                  </a:lnTo>
                  <a:lnTo>
                    <a:pt x="755" y="1281"/>
                  </a:lnTo>
                  <a:lnTo>
                    <a:pt x="755" y="1279"/>
                  </a:lnTo>
                  <a:lnTo>
                    <a:pt x="755" y="1274"/>
                  </a:lnTo>
                  <a:lnTo>
                    <a:pt x="753" y="1271"/>
                  </a:lnTo>
                  <a:lnTo>
                    <a:pt x="722" y="1248"/>
                  </a:lnTo>
                  <a:lnTo>
                    <a:pt x="704" y="1212"/>
                  </a:lnTo>
                  <a:lnTo>
                    <a:pt x="696" y="1168"/>
                  </a:lnTo>
                  <a:lnTo>
                    <a:pt x="693" y="1137"/>
                  </a:lnTo>
                  <a:lnTo>
                    <a:pt x="709" y="1114"/>
                  </a:lnTo>
                  <a:lnTo>
                    <a:pt x="724" y="1088"/>
                  </a:lnTo>
                  <a:lnTo>
                    <a:pt x="737" y="1070"/>
                  </a:lnTo>
                  <a:lnTo>
                    <a:pt x="742" y="1057"/>
                  </a:lnTo>
                  <a:lnTo>
                    <a:pt x="730" y="1016"/>
                  </a:lnTo>
                  <a:lnTo>
                    <a:pt x="737" y="990"/>
                  </a:lnTo>
                  <a:lnTo>
                    <a:pt x="753" y="969"/>
                  </a:lnTo>
                  <a:lnTo>
                    <a:pt x="760" y="946"/>
                  </a:lnTo>
                  <a:lnTo>
                    <a:pt x="686" y="877"/>
                  </a:lnTo>
                  <a:lnTo>
                    <a:pt x="624" y="794"/>
                  </a:lnTo>
                  <a:lnTo>
                    <a:pt x="583" y="701"/>
                  </a:lnTo>
                  <a:lnTo>
                    <a:pt x="565" y="608"/>
                  </a:lnTo>
                  <a:lnTo>
                    <a:pt x="572" y="523"/>
                  </a:lnTo>
                  <a:lnTo>
                    <a:pt x="611" y="451"/>
                  </a:lnTo>
                  <a:lnTo>
                    <a:pt x="683" y="402"/>
                  </a:lnTo>
                  <a:lnTo>
                    <a:pt x="797" y="379"/>
                  </a:lnTo>
                  <a:lnTo>
                    <a:pt x="833" y="389"/>
                  </a:lnTo>
                  <a:lnTo>
                    <a:pt x="864" y="399"/>
                  </a:lnTo>
                  <a:lnTo>
                    <a:pt x="892" y="412"/>
                  </a:lnTo>
                  <a:lnTo>
                    <a:pt x="920" y="428"/>
                  </a:lnTo>
                  <a:lnTo>
                    <a:pt x="946" y="446"/>
                  </a:lnTo>
                  <a:lnTo>
                    <a:pt x="969" y="469"/>
                  </a:lnTo>
                  <a:lnTo>
                    <a:pt x="995" y="500"/>
                  </a:lnTo>
                  <a:lnTo>
                    <a:pt x="1018" y="533"/>
                  </a:lnTo>
                  <a:lnTo>
                    <a:pt x="1026" y="533"/>
                  </a:lnTo>
                  <a:lnTo>
                    <a:pt x="1039" y="531"/>
                  </a:lnTo>
                  <a:lnTo>
                    <a:pt x="1054" y="528"/>
                  </a:lnTo>
                  <a:lnTo>
                    <a:pt x="1070" y="526"/>
                  </a:lnTo>
                  <a:lnTo>
                    <a:pt x="1085" y="523"/>
                  </a:lnTo>
                  <a:lnTo>
                    <a:pt x="1103" y="521"/>
                  </a:lnTo>
                  <a:lnTo>
                    <a:pt x="1119" y="518"/>
                  </a:lnTo>
                  <a:lnTo>
                    <a:pt x="1134" y="518"/>
                  </a:lnTo>
                  <a:lnTo>
                    <a:pt x="1139" y="523"/>
                  </a:lnTo>
                  <a:lnTo>
                    <a:pt x="1147" y="526"/>
                  </a:lnTo>
                  <a:lnTo>
                    <a:pt x="1163" y="531"/>
                  </a:lnTo>
                  <a:lnTo>
                    <a:pt x="1188" y="539"/>
                  </a:lnTo>
                  <a:lnTo>
                    <a:pt x="1217" y="559"/>
                  </a:lnTo>
                  <a:lnTo>
                    <a:pt x="1243" y="582"/>
                  </a:lnTo>
                  <a:lnTo>
                    <a:pt x="1266" y="608"/>
                  </a:lnTo>
                  <a:lnTo>
                    <a:pt x="1286" y="639"/>
                  </a:lnTo>
                  <a:lnTo>
                    <a:pt x="1302" y="673"/>
                  </a:lnTo>
                  <a:lnTo>
                    <a:pt x="1310" y="709"/>
                  </a:lnTo>
                  <a:lnTo>
                    <a:pt x="1310" y="748"/>
                  </a:lnTo>
                  <a:lnTo>
                    <a:pt x="1302" y="789"/>
                  </a:lnTo>
                  <a:lnTo>
                    <a:pt x="1312" y="786"/>
                  </a:lnTo>
                  <a:lnTo>
                    <a:pt x="1323" y="778"/>
                  </a:lnTo>
                  <a:lnTo>
                    <a:pt x="1335" y="771"/>
                  </a:lnTo>
                  <a:lnTo>
                    <a:pt x="1348" y="760"/>
                  </a:lnTo>
                  <a:lnTo>
                    <a:pt x="1364" y="753"/>
                  </a:lnTo>
                  <a:lnTo>
                    <a:pt x="1377" y="742"/>
                  </a:lnTo>
                  <a:lnTo>
                    <a:pt x="1390" y="735"/>
                  </a:lnTo>
                  <a:lnTo>
                    <a:pt x="1400" y="727"/>
                  </a:lnTo>
                  <a:lnTo>
                    <a:pt x="1431" y="727"/>
                  </a:lnTo>
                  <a:lnTo>
                    <a:pt x="1464" y="729"/>
                  </a:lnTo>
                  <a:lnTo>
                    <a:pt x="1495" y="732"/>
                  </a:lnTo>
                  <a:lnTo>
                    <a:pt x="1526" y="737"/>
                  </a:lnTo>
                  <a:lnTo>
                    <a:pt x="1560" y="742"/>
                  </a:lnTo>
                  <a:lnTo>
                    <a:pt x="1591" y="748"/>
                  </a:lnTo>
                  <a:lnTo>
                    <a:pt x="1624" y="755"/>
                  </a:lnTo>
                  <a:lnTo>
                    <a:pt x="1658" y="763"/>
                  </a:lnTo>
                  <a:lnTo>
                    <a:pt x="1689" y="771"/>
                  </a:lnTo>
                  <a:lnTo>
                    <a:pt x="1722" y="778"/>
                  </a:lnTo>
                  <a:lnTo>
                    <a:pt x="1756" y="789"/>
                  </a:lnTo>
                  <a:lnTo>
                    <a:pt x="1787" y="797"/>
                  </a:lnTo>
                  <a:lnTo>
                    <a:pt x="1820" y="807"/>
                  </a:lnTo>
                  <a:lnTo>
                    <a:pt x="1854" y="817"/>
                  </a:lnTo>
                  <a:lnTo>
                    <a:pt x="1887" y="825"/>
                  </a:lnTo>
                  <a:lnTo>
                    <a:pt x="1921" y="835"/>
                  </a:lnTo>
                  <a:lnTo>
                    <a:pt x="1954" y="856"/>
                  </a:lnTo>
                  <a:lnTo>
                    <a:pt x="1988" y="879"/>
                  </a:lnTo>
                  <a:lnTo>
                    <a:pt x="2021" y="907"/>
                  </a:lnTo>
                  <a:lnTo>
                    <a:pt x="2055" y="936"/>
                  </a:lnTo>
                  <a:lnTo>
                    <a:pt x="2088" y="964"/>
                  </a:lnTo>
                  <a:lnTo>
                    <a:pt x="2122" y="993"/>
                  </a:lnTo>
                  <a:lnTo>
                    <a:pt x="2155" y="1024"/>
                  </a:lnTo>
                  <a:lnTo>
                    <a:pt x="2189" y="1052"/>
                  </a:lnTo>
                  <a:lnTo>
                    <a:pt x="2217" y="1052"/>
                  </a:lnTo>
                  <a:lnTo>
                    <a:pt x="2246" y="1052"/>
                  </a:lnTo>
                  <a:lnTo>
                    <a:pt x="2274" y="1054"/>
                  </a:lnTo>
                  <a:lnTo>
                    <a:pt x="2302" y="1054"/>
                  </a:lnTo>
                  <a:lnTo>
                    <a:pt x="2331" y="1054"/>
                  </a:lnTo>
                  <a:lnTo>
                    <a:pt x="2359" y="1054"/>
                  </a:lnTo>
                  <a:lnTo>
                    <a:pt x="2387" y="1054"/>
                  </a:lnTo>
                  <a:lnTo>
                    <a:pt x="2416" y="1054"/>
                  </a:lnTo>
                  <a:lnTo>
                    <a:pt x="2442" y="1057"/>
                  </a:lnTo>
                  <a:lnTo>
                    <a:pt x="2470" y="1057"/>
                  </a:lnTo>
                  <a:lnTo>
                    <a:pt x="2498" y="1057"/>
                  </a:lnTo>
                  <a:lnTo>
                    <a:pt x="2527" y="1057"/>
                  </a:lnTo>
                  <a:lnTo>
                    <a:pt x="2555" y="1057"/>
                  </a:lnTo>
                  <a:lnTo>
                    <a:pt x="2583" y="1060"/>
                  </a:lnTo>
                  <a:lnTo>
                    <a:pt x="2612" y="1060"/>
                  </a:lnTo>
                  <a:lnTo>
                    <a:pt x="2640" y="1060"/>
                  </a:lnTo>
                  <a:lnTo>
                    <a:pt x="2653" y="1042"/>
                  </a:lnTo>
                  <a:lnTo>
                    <a:pt x="2666" y="1016"/>
                  </a:lnTo>
                  <a:lnTo>
                    <a:pt x="2676" y="990"/>
                  </a:lnTo>
                  <a:lnTo>
                    <a:pt x="2684" y="969"/>
                  </a:lnTo>
                  <a:lnTo>
                    <a:pt x="2689" y="967"/>
                  </a:lnTo>
                  <a:lnTo>
                    <a:pt x="2692" y="967"/>
                  </a:lnTo>
                  <a:lnTo>
                    <a:pt x="2697" y="967"/>
                  </a:lnTo>
                  <a:lnTo>
                    <a:pt x="2699" y="967"/>
                  </a:lnTo>
                  <a:lnTo>
                    <a:pt x="2707" y="977"/>
                  </a:lnTo>
                  <a:lnTo>
                    <a:pt x="2720" y="987"/>
                  </a:lnTo>
                  <a:lnTo>
                    <a:pt x="2735" y="1003"/>
                  </a:lnTo>
                  <a:lnTo>
                    <a:pt x="2746" y="1018"/>
                  </a:lnTo>
                  <a:lnTo>
                    <a:pt x="2754" y="1036"/>
                  </a:lnTo>
                  <a:lnTo>
                    <a:pt x="2766" y="1047"/>
                  </a:lnTo>
                  <a:lnTo>
                    <a:pt x="2782" y="1054"/>
                  </a:lnTo>
                  <a:lnTo>
                    <a:pt x="2803" y="1060"/>
                  </a:lnTo>
                  <a:lnTo>
                    <a:pt x="2823" y="1060"/>
                  </a:lnTo>
                  <a:lnTo>
                    <a:pt x="2846" y="1060"/>
                  </a:lnTo>
                  <a:lnTo>
                    <a:pt x="2872" y="1060"/>
                  </a:lnTo>
                  <a:lnTo>
                    <a:pt x="2895" y="1060"/>
                  </a:lnTo>
                  <a:lnTo>
                    <a:pt x="2937" y="1036"/>
                  </a:lnTo>
                  <a:lnTo>
                    <a:pt x="2955" y="1016"/>
                  </a:lnTo>
                  <a:lnTo>
                    <a:pt x="2960" y="987"/>
                  </a:lnTo>
                  <a:lnTo>
                    <a:pt x="2962" y="938"/>
                  </a:lnTo>
                  <a:lnTo>
                    <a:pt x="2934" y="938"/>
                  </a:lnTo>
                  <a:lnTo>
                    <a:pt x="2903" y="938"/>
                  </a:lnTo>
                  <a:lnTo>
                    <a:pt x="2875" y="938"/>
                  </a:lnTo>
                  <a:lnTo>
                    <a:pt x="2846" y="938"/>
                  </a:lnTo>
                  <a:lnTo>
                    <a:pt x="2815" y="936"/>
                  </a:lnTo>
                  <a:lnTo>
                    <a:pt x="2787" y="936"/>
                  </a:lnTo>
                  <a:lnTo>
                    <a:pt x="2759" y="933"/>
                  </a:lnTo>
                  <a:lnTo>
                    <a:pt x="2730" y="928"/>
                  </a:lnTo>
                  <a:lnTo>
                    <a:pt x="2702" y="926"/>
                  </a:lnTo>
                  <a:lnTo>
                    <a:pt x="2674" y="920"/>
                  </a:lnTo>
                  <a:lnTo>
                    <a:pt x="2648" y="913"/>
                  </a:lnTo>
                  <a:lnTo>
                    <a:pt x="2622" y="902"/>
                  </a:lnTo>
                  <a:lnTo>
                    <a:pt x="2596" y="895"/>
                  </a:lnTo>
                  <a:lnTo>
                    <a:pt x="2573" y="882"/>
                  </a:lnTo>
                  <a:lnTo>
                    <a:pt x="2550" y="866"/>
                  </a:lnTo>
                  <a:lnTo>
                    <a:pt x="2527" y="851"/>
                  </a:lnTo>
                  <a:lnTo>
                    <a:pt x="2488" y="797"/>
                  </a:lnTo>
                  <a:lnTo>
                    <a:pt x="2472" y="753"/>
                  </a:lnTo>
                  <a:lnTo>
                    <a:pt x="2478" y="706"/>
                  </a:lnTo>
                  <a:lnTo>
                    <a:pt x="2503" y="650"/>
                  </a:lnTo>
                  <a:lnTo>
                    <a:pt x="2501" y="647"/>
                  </a:lnTo>
                  <a:lnTo>
                    <a:pt x="2501" y="644"/>
                  </a:lnTo>
                  <a:lnTo>
                    <a:pt x="2498" y="639"/>
                  </a:lnTo>
                  <a:lnTo>
                    <a:pt x="2498" y="637"/>
                  </a:lnTo>
                  <a:lnTo>
                    <a:pt x="2460" y="631"/>
                  </a:lnTo>
                  <a:lnTo>
                    <a:pt x="2429" y="621"/>
                  </a:lnTo>
                  <a:lnTo>
                    <a:pt x="2400" y="611"/>
                  </a:lnTo>
                  <a:lnTo>
                    <a:pt x="2380" y="593"/>
                  </a:lnTo>
                  <a:lnTo>
                    <a:pt x="2364" y="572"/>
                  </a:lnTo>
                  <a:lnTo>
                    <a:pt x="2354" y="549"/>
                  </a:lnTo>
                  <a:lnTo>
                    <a:pt x="2349" y="515"/>
                  </a:lnTo>
                  <a:lnTo>
                    <a:pt x="2346" y="479"/>
                  </a:lnTo>
                  <a:lnTo>
                    <a:pt x="2356" y="466"/>
                  </a:lnTo>
                  <a:lnTo>
                    <a:pt x="2369" y="454"/>
                  </a:lnTo>
                  <a:lnTo>
                    <a:pt x="2382" y="443"/>
                  </a:lnTo>
                  <a:lnTo>
                    <a:pt x="2393" y="433"/>
                  </a:lnTo>
                  <a:lnTo>
                    <a:pt x="2349" y="384"/>
                  </a:lnTo>
                  <a:lnTo>
                    <a:pt x="2315" y="335"/>
                  </a:lnTo>
                  <a:lnTo>
                    <a:pt x="2295" y="286"/>
                  </a:lnTo>
                  <a:lnTo>
                    <a:pt x="2289" y="237"/>
                  </a:lnTo>
                  <a:lnTo>
                    <a:pt x="2297" y="190"/>
                  </a:lnTo>
                  <a:lnTo>
                    <a:pt x="2318" y="144"/>
                  </a:lnTo>
                  <a:lnTo>
                    <a:pt x="2354" y="100"/>
                  </a:lnTo>
                  <a:lnTo>
                    <a:pt x="2403" y="59"/>
                  </a:lnTo>
                  <a:lnTo>
                    <a:pt x="2454" y="41"/>
                  </a:lnTo>
                  <a:lnTo>
                    <a:pt x="2506" y="25"/>
                  </a:lnTo>
                  <a:lnTo>
                    <a:pt x="2560" y="12"/>
                  </a:lnTo>
                  <a:lnTo>
                    <a:pt x="2614" y="5"/>
                  </a:lnTo>
                  <a:lnTo>
                    <a:pt x="2671" y="2"/>
                  </a:lnTo>
                  <a:lnTo>
                    <a:pt x="2725" y="0"/>
                  </a:lnTo>
                  <a:lnTo>
                    <a:pt x="2782" y="2"/>
                  </a:lnTo>
                  <a:lnTo>
                    <a:pt x="2839" y="10"/>
                  </a:lnTo>
                  <a:lnTo>
                    <a:pt x="2893" y="18"/>
                  </a:lnTo>
                  <a:lnTo>
                    <a:pt x="2947" y="31"/>
                  </a:lnTo>
                  <a:lnTo>
                    <a:pt x="3001" y="49"/>
                  </a:lnTo>
                  <a:lnTo>
                    <a:pt x="3055" y="67"/>
                  </a:lnTo>
                  <a:lnTo>
                    <a:pt x="3104" y="90"/>
                  </a:lnTo>
                  <a:lnTo>
                    <a:pt x="3156" y="116"/>
                  </a:lnTo>
                  <a:lnTo>
                    <a:pt x="3202" y="144"/>
                  </a:lnTo>
                  <a:lnTo>
                    <a:pt x="3249" y="178"/>
                  </a:lnTo>
                  <a:lnTo>
                    <a:pt x="3254" y="178"/>
                  </a:lnTo>
                  <a:lnTo>
                    <a:pt x="3259" y="178"/>
                  </a:lnTo>
                  <a:lnTo>
                    <a:pt x="3264" y="178"/>
                  </a:lnTo>
                  <a:lnTo>
                    <a:pt x="3269" y="178"/>
                  </a:lnTo>
                  <a:lnTo>
                    <a:pt x="3285" y="147"/>
                  </a:lnTo>
                  <a:lnTo>
                    <a:pt x="3300" y="131"/>
                  </a:lnTo>
                  <a:lnTo>
                    <a:pt x="3316" y="123"/>
                  </a:lnTo>
                  <a:lnTo>
                    <a:pt x="3334" y="126"/>
                  </a:lnTo>
                  <a:lnTo>
                    <a:pt x="3352" y="134"/>
                  </a:lnTo>
                  <a:lnTo>
                    <a:pt x="3372" y="141"/>
                  </a:lnTo>
                  <a:lnTo>
                    <a:pt x="3396" y="149"/>
                  </a:lnTo>
                  <a:lnTo>
                    <a:pt x="3419" y="152"/>
                  </a:lnTo>
                  <a:lnTo>
                    <a:pt x="3455" y="105"/>
                  </a:lnTo>
                  <a:lnTo>
                    <a:pt x="3493" y="69"/>
                  </a:lnTo>
                  <a:lnTo>
                    <a:pt x="3535" y="46"/>
                  </a:lnTo>
                  <a:lnTo>
                    <a:pt x="3579" y="36"/>
                  </a:lnTo>
                  <a:lnTo>
                    <a:pt x="3622" y="38"/>
                  </a:lnTo>
                  <a:lnTo>
                    <a:pt x="3671" y="51"/>
                  </a:lnTo>
                  <a:lnTo>
                    <a:pt x="3718" y="77"/>
                  </a:lnTo>
                  <a:lnTo>
                    <a:pt x="3769" y="113"/>
                  </a:lnTo>
                  <a:lnTo>
                    <a:pt x="3782" y="110"/>
                  </a:lnTo>
                  <a:lnTo>
                    <a:pt x="3798" y="110"/>
                  </a:lnTo>
                  <a:lnTo>
                    <a:pt x="3811" y="108"/>
                  </a:lnTo>
                  <a:lnTo>
                    <a:pt x="3824" y="103"/>
                  </a:lnTo>
                  <a:lnTo>
                    <a:pt x="3839" y="100"/>
                  </a:lnTo>
                  <a:lnTo>
                    <a:pt x="3852" y="98"/>
                  </a:lnTo>
                  <a:lnTo>
                    <a:pt x="3865" y="92"/>
                  </a:lnTo>
                  <a:lnTo>
                    <a:pt x="3878" y="90"/>
                  </a:lnTo>
                  <a:lnTo>
                    <a:pt x="3914" y="92"/>
                  </a:lnTo>
                  <a:lnTo>
                    <a:pt x="3947" y="98"/>
                  </a:lnTo>
                  <a:lnTo>
                    <a:pt x="3976" y="100"/>
                  </a:lnTo>
                  <a:lnTo>
                    <a:pt x="3996" y="108"/>
                  </a:lnTo>
                  <a:lnTo>
                    <a:pt x="4014" y="123"/>
                  </a:lnTo>
                  <a:lnTo>
                    <a:pt x="4025" y="144"/>
                  </a:lnTo>
                  <a:lnTo>
                    <a:pt x="4032" y="172"/>
                  </a:lnTo>
                  <a:lnTo>
                    <a:pt x="4032" y="214"/>
                  </a:lnTo>
                  <a:lnTo>
                    <a:pt x="4084" y="211"/>
                  </a:lnTo>
                  <a:lnTo>
                    <a:pt x="4135" y="211"/>
                  </a:lnTo>
                  <a:lnTo>
                    <a:pt x="4187" y="211"/>
                  </a:lnTo>
                  <a:lnTo>
                    <a:pt x="4239" y="214"/>
                  </a:lnTo>
                  <a:lnTo>
                    <a:pt x="4290" y="216"/>
                  </a:lnTo>
                  <a:lnTo>
                    <a:pt x="4342" y="221"/>
                  </a:lnTo>
                  <a:lnTo>
                    <a:pt x="4391" y="229"/>
                  </a:lnTo>
                  <a:lnTo>
                    <a:pt x="4440" y="239"/>
                  </a:lnTo>
                  <a:lnTo>
                    <a:pt x="4489" y="252"/>
                  </a:lnTo>
                  <a:lnTo>
                    <a:pt x="4538" y="268"/>
                  </a:lnTo>
                  <a:lnTo>
                    <a:pt x="4584" y="286"/>
                  </a:lnTo>
                  <a:lnTo>
                    <a:pt x="4631" y="309"/>
                  </a:lnTo>
                  <a:lnTo>
                    <a:pt x="4677" y="335"/>
                  </a:lnTo>
                  <a:lnTo>
                    <a:pt x="4718" y="363"/>
                  </a:lnTo>
                  <a:lnTo>
                    <a:pt x="4759" y="399"/>
                  </a:lnTo>
                  <a:lnTo>
                    <a:pt x="4801" y="438"/>
                  </a:lnTo>
                  <a:lnTo>
                    <a:pt x="4819" y="487"/>
                  </a:lnTo>
                  <a:lnTo>
                    <a:pt x="4832" y="528"/>
                  </a:lnTo>
                  <a:lnTo>
                    <a:pt x="4837" y="570"/>
                  </a:lnTo>
                  <a:lnTo>
                    <a:pt x="4834" y="608"/>
                  </a:lnTo>
                  <a:lnTo>
                    <a:pt x="4821" y="642"/>
                  </a:lnTo>
                  <a:lnTo>
                    <a:pt x="4801" y="678"/>
                  </a:lnTo>
                  <a:lnTo>
                    <a:pt x="4770" y="711"/>
                  </a:lnTo>
                  <a:lnTo>
                    <a:pt x="4729" y="748"/>
                  </a:lnTo>
                  <a:lnTo>
                    <a:pt x="4718" y="753"/>
                  </a:lnTo>
                  <a:lnTo>
                    <a:pt x="4710" y="755"/>
                  </a:lnTo>
                  <a:lnTo>
                    <a:pt x="4700" y="760"/>
                  </a:lnTo>
                  <a:lnTo>
                    <a:pt x="4690" y="763"/>
                  </a:lnTo>
                  <a:lnTo>
                    <a:pt x="4680" y="768"/>
                  </a:lnTo>
                  <a:lnTo>
                    <a:pt x="4667" y="773"/>
                  </a:lnTo>
                  <a:lnTo>
                    <a:pt x="4654" y="778"/>
                  </a:lnTo>
                  <a:lnTo>
                    <a:pt x="4638" y="786"/>
                  </a:lnTo>
                  <a:lnTo>
                    <a:pt x="4636" y="789"/>
                  </a:lnTo>
                  <a:lnTo>
                    <a:pt x="4636" y="791"/>
                  </a:lnTo>
                  <a:lnTo>
                    <a:pt x="4636" y="794"/>
                  </a:lnTo>
                  <a:lnTo>
                    <a:pt x="4636" y="797"/>
                  </a:lnTo>
                  <a:lnTo>
                    <a:pt x="4659" y="822"/>
                  </a:lnTo>
                  <a:lnTo>
                    <a:pt x="4672" y="846"/>
                  </a:lnTo>
                  <a:lnTo>
                    <a:pt x="4677" y="871"/>
                  </a:lnTo>
                  <a:lnTo>
                    <a:pt x="4677" y="897"/>
                  </a:lnTo>
                  <a:lnTo>
                    <a:pt x="4667" y="920"/>
                  </a:lnTo>
                  <a:lnTo>
                    <a:pt x="4649" y="941"/>
                  </a:lnTo>
                  <a:lnTo>
                    <a:pt x="4623" y="959"/>
                  </a:lnTo>
                  <a:lnTo>
                    <a:pt x="4589" y="975"/>
                  </a:lnTo>
                  <a:lnTo>
                    <a:pt x="4571" y="975"/>
                  </a:lnTo>
                  <a:lnTo>
                    <a:pt x="4553" y="975"/>
                  </a:lnTo>
                  <a:lnTo>
                    <a:pt x="4533" y="975"/>
                  </a:lnTo>
                  <a:lnTo>
                    <a:pt x="4517" y="975"/>
                  </a:lnTo>
                  <a:lnTo>
                    <a:pt x="4502" y="980"/>
                  </a:lnTo>
                  <a:lnTo>
                    <a:pt x="4491" y="987"/>
                  </a:lnTo>
                  <a:lnTo>
                    <a:pt x="4484" y="1000"/>
                  </a:lnTo>
                  <a:lnTo>
                    <a:pt x="4484" y="1018"/>
                  </a:lnTo>
                  <a:lnTo>
                    <a:pt x="4512" y="1026"/>
                  </a:lnTo>
                  <a:lnTo>
                    <a:pt x="4538" y="1042"/>
                  </a:lnTo>
                  <a:lnTo>
                    <a:pt x="4561" y="1062"/>
                  </a:lnTo>
                  <a:lnTo>
                    <a:pt x="4584" y="1088"/>
                  </a:lnTo>
                  <a:lnTo>
                    <a:pt x="4602" y="1116"/>
                  </a:lnTo>
                  <a:lnTo>
                    <a:pt x="4618" y="1147"/>
                  </a:lnTo>
                  <a:lnTo>
                    <a:pt x="4628" y="1181"/>
                  </a:lnTo>
                  <a:lnTo>
                    <a:pt x="4633" y="1214"/>
                  </a:lnTo>
                  <a:lnTo>
                    <a:pt x="4618" y="1253"/>
                  </a:lnTo>
                  <a:lnTo>
                    <a:pt x="4600" y="1284"/>
                  </a:lnTo>
                  <a:lnTo>
                    <a:pt x="4576" y="1310"/>
                  </a:lnTo>
                  <a:lnTo>
                    <a:pt x="4551" y="1330"/>
                  </a:lnTo>
                  <a:lnTo>
                    <a:pt x="4522" y="1343"/>
                  </a:lnTo>
                  <a:lnTo>
                    <a:pt x="4491" y="1354"/>
                  </a:lnTo>
                  <a:lnTo>
                    <a:pt x="4458" y="1356"/>
                  </a:lnTo>
                  <a:lnTo>
                    <a:pt x="4422" y="1356"/>
                  </a:lnTo>
                  <a:lnTo>
                    <a:pt x="4386" y="1354"/>
                  </a:lnTo>
                  <a:lnTo>
                    <a:pt x="4349" y="1348"/>
                  </a:lnTo>
                  <a:lnTo>
                    <a:pt x="4316" y="1338"/>
                  </a:lnTo>
                  <a:lnTo>
                    <a:pt x="4280" y="1325"/>
                  </a:lnTo>
                  <a:lnTo>
                    <a:pt x="4246" y="1312"/>
                  </a:lnTo>
                  <a:lnTo>
                    <a:pt x="4215" y="1297"/>
                  </a:lnTo>
                  <a:lnTo>
                    <a:pt x="4184" y="1281"/>
                  </a:lnTo>
                  <a:lnTo>
                    <a:pt x="4159" y="1266"/>
                  </a:lnTo>
                  <a:lnTo>
                    <a:pt x="4156" y="1266"/>
                  </a:lnTo>
                  <a:lnTo>
                    <a:pt x="4151" y="1269"/>
                  </a:lnTo>
                  <a:lnTo>
                    <a:pt x="4148" y="1269"/>
                  </a:lnTo>
                  <a:lnTo>
                    <a:pt x="4146" y="1271"/>
                  </a:lnTo>
                  <a:lnTo>
                    <a:pt x="4143" y="1312"/>
                  </a:lnTo>
                  <a:lnTo>
                    <a:pt x="4138" y="1354"/>
                  </a:lnTo>
                  <a:lnTo>
                    <a:pt x="4128" y="1390"/>
                  </a:lnTo>
                  <a:lnTo>
                    <a:pt x="4112" y="1426"/>
                  </a:lnTo>
                  <a:lnTo>
                    <a:pt x="4092" y="1462"/>
                  </a:lnTo>
                  <a:lnTo>
                    <a:pt x="4068" y="1493"/>
                  </a:lnTo>
                  <a:lnTo>
                    <a:pt x="4040" y="1526"/>
                  </a:lnTo>
                  <a:lnTo>
                    <a:pt x="4007" y="1557"/>
                  </a:lnTo>
                  <a:lnTo>
                    <a:pt x="4004" y="1606"/>
                  </a:lnTo>
                  <a:lnTo>
                    <a:pt x="3999" y="1648"/>
                  </a:lnTo>
                  <a:lnTo>
                    <a:pt x="3989" y="1681"/>
                  </a:lnTo>
                  <a:lnTo>
                    <a:pt x="3973" y="1712"/>
                  </a:lnTo>
                  <a:lnTo>
                    <a:pt x="3950" y="1741"/>
                  </a:lnTo>
                  <a:lnTo>
                    <a:pt x="3924" y="1766"/>
                  </a:lnTo>
                  <a:lnTo>
                    <a:pt x="3888" y="1790"/>
                  </a:lnTo>
                  <a:lnTo>
                    <a:pt x="3844" y="1815"/>
                  </a:lnTo>
                  <a:lnTo>
                    <a:pt x="3826" y="1820"/>
                  </a:lnTo>
                  <a:lnTo>
                    <a:pt x="3811" y="1823"/>
                  </a:lnTo>
                  <a:lnTo>
                    <a:pt x="3795" y="1828"/>
                  </a:lnTo>
                  <a:lnTo>
                    <a:pt x="3780" y="1833"/>
                  </a:lnTo>
                  <a:lnTo>
                    <a:pt x="3764" y="1839"/>
                  </a:lnTo>
                  <a:lnTo>
                    <a:pt x="3751" y="1844"/>
                  </a:lnTo>
                  <a:lnTo>
                    <a:pt x="3738" y="1851"/>
                  </a:lnTo>
                  <a:lnTo>
                    <a:pt x="3723" y="1859"/>
                  </a:lnTo>
                  <a:lnTo>
                    <a:pt x="3718" y="1918"/>
                  </a:lnTo>
                  <a:lnTo>
                    <a:pt x="3715" y="1947"/>
                  </a:lnTo>
                  <a:lnTo>
                    <a:pt x="3713" y="1960"/>
                  </a:lnTo>
                  <a:lnTo>
                    <a:pt x="3715" y="1965"/>
                  </a:lnTo>
                  <a:lnTo>
                    <a:pt x="3707" y="2084"/>
                  </a:lnTo>
                  <a:lnTo>
                    <a:pt x="3697" y="2205"/>
                  </a:lnTo>
                  <a:lnTo>
                    <a:pt x="3684" y="2326"/>
                  </a:lnTo>
                  <a:lnTo>
                    <a:pt x="3669" y="2450"/>
                  </a:lnTo>
                  <a:lnTo>
                    <a:pt x="3653" y="2574"/>
                  </a:lnTo>
                  <a:lnTo>
                    <a:pt x="3640" y="2695"/>
                  </a:lnTo>
                  <a:lnTo>
                    <a:pt x="3625" y="2819"/>
                  </a:lnTo>
                  <a:lnTo>
                    <a:pt x="3615" y="2942"/>
                  </a:lnTo>
                  <a:lnTo>
                    <a:pt x="3615" y="2955"/>
                  </a:lnTo>
                  <a:lnTo>
                    <a:pt x="3615" y="2968"/>
                  </a:lnTo>
                  <a:lnTo>
                    <a:pt x="3615" y="2981"/>
                  </a:lnTo>
                  <a:lnTo>
                    <a:pt x="3617" y="2994"/>
                  </a:lnTo>
                  <a:lnTo>
                    <a:pt x="3656" y="3007"/>
                  </a:lnTo>
                  <a:lnTo>
                    <a:pt x="3692" y="3022"/>
                  </a:lnTo>
                  <a:lnTo>
                    <a:pt x="3728" y="3035"/>
                  </a:lnTo>
                  <a:lnTo>
                    <a:pt x="3764" y="3051"/>
                  </a:lnTo>
                  <a:lnTo>
                    <a:pt x="3800" y="3066"/>
                  </a:lnTo>
                  <a:lnTo>
                    <a:pt x="3836" y="3082"/>
                  </a:lnTo>
                  <a:lnTo>
                    <a:pt x="3873" y="3097"/>
                  </a:lnTo>
                  <a:lnTo>
                    <a:pt x="3906" y="3115"/>
                  </a:lnTo>
                  <a:lnTo>
                    <a:pt x="3942" y="3133"/>
                  </a:lnTo>
                  <a:lnTo>
                    <a:pt x="3976" y="3154"/>
                  </a:lnTo>
                  <a:lnTo>
                    <a:pt x="4009" y="3175"/>
                  </a:lnTo>
                  <a:lnTo>
                    <a:pt x="4043" y="3195"/>
                  </a:lnTo>
                  <a:lnTo>
                    <a:pt x="4076" y="3218"/>
                  </a:lnTo>
                  <a:lnTo>
                    <a:pt x="4110" y="3242"/>
                  </a:lnTo>
                  <a:lnTo>
                    <a:pt x="4141" y="3267"/>
                  </a:lnTo>
                  <a:lnTo>
                    <a:pt x="4174" y="3296"/>
                  </a:lnTo>
                  <a:lnTo>
                    <a:pt x="4179" y="3311"/>
                  </a:lnTo>
                  <a:lnTo>
                    <a:pt x="4184" y="3324"/>
                  </a:lnTo>
                  <a:lnTo>
                    <a:pt x="4187" y="3342"/>
                  </a:lnTo>
                  <a:lnTo>
                    <a:pt x="4187" y="3363"/>
                  </a:lnTo>
                  <a:lnTo>
                    <a:pt x="4166" y="3376"/>
                  </a:lnTo>
                  <a:lnTo>
                    <a:pt x="4143" y="3383"/>
                  </a:lnTo>
                  <a:lnTo>
                    <a:pt x="4120" y="3386"/>
                  </a:lnTo>
                  <a:lnTo>
                    <a:pt x="4097" y="3386"/>
                  </a:lnTo>
                  <a:lnTo>
                    <a:pt x="4074" y="3383"/>
                  </a:lnTo>
                  <a:lnTo>
                    <a:pt x="4050" y="3378"/>
                  </a:lnTo>
                  <a:lnTo>
                    <a:pt x="4027" y="3376"/>
                  </a:lnTo>
                  <a:lnTo>
                    <a:pt x="4007" y="3371"/>
                  </a:lnTo>
                  <a:lnTo>
                    <a:pt x="3996" y="3389"/>
                  </a:lnTo>
                  <a:lnTo>
                    <a:pt x="3983" y="3404"/>
                  </a:lnTo>
                  <a:lnTo>
                    <a:pt x="3973" y="3420"/>
                  </a:lnTo>
                  <a:lnTo>
                    <a:pt x="3965" y="3438"/>
                  </a:lnTo>
                  <a:lnTo>
                    <a:pt x="3986" y="3458"/>
                  </a:lnTo>
                  <a:lnTo>
                    <a:pt x="3999" y="3476"/>
                  </a:lnTo>
                  <a:lnTo>
                    <a:pt x="4004" y="3494"/>
                  </a:lnTo>
                  <a:lnTo>
                    <a:pt x="4004" y="3510"/>
                  </a:lnTo>
                  <a:lnTo>
                    <a:pt x="3996" y="3523"/>
                  </a:lnTo>
                  <a:lnTo>
                    <a:pt x="3981" y="3533"/>
                  </a:lnTo>
                  <a:lnTo>
                    <a:pt x="3960" y="3543"/>
                  </a:lnTo>
                  <a:lnTo>
                    <a:pt x="3934" y="3551"/>
                  </a:lnTo>
                  <a:lnTo>
                    <a:pt x="3937" y="3556"/>
                  </a:lnTo>
                  <a:lnTo>
                    <a:pt x="3942" y="3564"/>
                  </a:lnTo>
                  <a:lnTo>
                    <a:pt x="3952" y="3574"/>
                  </a:lnTo>
                  <a:lnTo>
                    <a:pt x="3965" y="3585"/>
                  </a:lnTo>
                  <a:lnTo>
                    <a:pt x="3986" y="3592"/>
                  </a:lnTo>
                  <a:lnTo>
                    <a:pt x="4007" y="3605"/>
                  </a:lnTo>
                  <a:lnTo>
                    <a:pt x="4027" y="3621"/>
                  </a:lnTo>
                  <a:lnTo>
                    <a:pt x="4050" y="3639"/>
                  </a:lnTo>
                  <a:lnTo>
                    <a:pt x="4071" y="3657"/>
                  </a:lnTo>
                  <a:lnTo>
                    <a:pt x="4092" y="3677"/>
                  </a:lnTo>
                  <a:lnTo>
                    <a:pt x="4112" y="3698"/>
                  </a:lnTo>
                  <a:lnTo>
                    <a:pt x="4133" y="3716"/>
                  </a:lnTo>
                  <a:lnTo>
                    <a:pt x="4156" y="3745"/>
                  </a:lnTo>
                  <a:lnTo>
                    <a:pt x="4192" y="3788"/>
                  </a:lnTo>
                  <a:lnTo>
                    <a:pt x="4239" y="3837"/>
                  </a:lnTo>
                  <a:lnTo>
                    <a:pt x="4280" y="3892"/>
                  </a:lnTo>
                  <a:lnTo>
                    <a:pt x="4308" y="3943"/>
                  </a:lnTo>
                  <a:lnTo>
                    <a:pt x="4316" y="3987"/>
                  </a:lnTo>
                  <a:lnTo>
                    <a:pt x="4295" y="4021"/>
                  </a:lnTo>
                  <a:lnTo>
                    <a:pt x="4233" y="4036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1" name="Freeform 7"/>
            <p:cNvSpPr>
              <a:spLocks/>
            </p:cNvSpPr>
            <p:nvPr/>
          </p:nvSpPr>
          <p:spPr bwMode="auto">
            <a:xfrm>
              <a:off x="2408" y="3332"/>
              <a:ext cx="2444" cy="944"/>
            </a:xfrm>
            <a:custGeom>
              <a:avLst/>
              <a:gdLst>
                <a:gd name="T0" fmla="*/ 1934 w 2444"/>
                <a:gd name="T1" fmla="*/ 807 h 944"/>
                <a:gd name="T2" fmla="*/ 1434 w 2444"/>
                <a:gd name="T3" fmla="*/ 720 h 944"/>
                <a:gd name="T4" fmla="*/ 1171 w 2444"/>
                <a:gd name="T5" fmla="*/ 787 h 944"/>
                <a:gd name="T6" fmla="*/ 792 w 2444"/>
                <a:gd name="T7" fmla="*/ 746 h 944"/>
                <a:gd name="T8" fmla="*/ 436 w 2444"/>
                <a:gd name="T9" fmla="*/ 792 h 944"/>
                <a:gd name="T10" fmla="*/ 165 w 2444"/>
                <a:gd name="T11" fmla="*/ 537 h 944"/>
                <a:gd name="T12" fmla="*/ 67 w 2444"/>
                <a:gd name="T13" fmla="*/ 147 h 944"/>
                <a:gd name="T14" fmla="*/ 3 w 2444"/>
                <a:gd name="T15" fmla="*/ 62 h 944"/>
                <a:gd name="T16" fmla="*/ 163 w 2444"/>
                <a:gd name="T17" fmla="*/ 152 h 944"/>
                <a:gd name="T18" fmla="*/ 75 w 2444"/>
                <a:gd name="T19" fmla="*/ 47 h 944"/>
                <a:gd name="T20" fmla="*/ 261 w 2444"/>
                <a:gd name="T21" fmla="*/ 173 h 944"/>
                <a:gd name="T22" fmla="*/ 163 w 2444"/>
                <a:gd name="T23" fmla="*/ 57 h 944"/>
                <a:gd name="T24" fmla="*/ 273 w 2444"/>
                <a:gd name="T25" fmla="*/ 98 h 944"/>
                <a:gd name="T26" fmla="*/ 292 w 2444"/>
                <a:gd name="T27" fmla="*/ 57 h 944"/>
                <a:gd name="T28" fmla="*/ 451 w 2444"/>
                <a:gd name="T29" fmla="*/ 165 h 944"/>
                <a:gd name="T30" fmla="*/ 423 w 2444"/>
                <a:gd name="T31" fmla="*/ 78 h 944"/>
                <a:gd name="T32" fmla="*/ 542 w 2444"/>
                <a:gd name="T33" fmla="*/ 176 h 944"/>
                <a:gd name="T34" fmla="*/ 454 w 2444"/>
                <a:gd name="T35" fmla="*/ 57 h 944"/>
                <a:gd name="T36" fmla="*/ 598 w 2444"/>
                <a:gd name="T37" fmla="*/ 155 h 944"/>
                <a:gd name="T38" fmla="*/ 539 w 2444"/>
                <a:gd name="T39" fmla="*/ 70 h 944"/>
                <a:gd name="T40" fmla="*/ 707 w 2444"/>
                <a:gd name="T41" fmla="*/ 155 h 944"/>
                <a:gd name="T42" fmla="*/ 658 w 2444"/>
                <a:gd name="T43" fmla="*/ 96 h 944"/>
                <a:gd name="T44" fmla="*/ 807 w 2444"/>
                <a:gd name="T45" fmla="*/ 155 h 944"/>
                <a:gd name="T46" fmla="*/ 823 w 2444"/>
                <a:gd name="T47" fmla="*/ 160 h 944"/>
                <a:gd name="T48" fmla="*/ 861 w 2444"/>
                <a:gd name="T49" fmla="*/ 119 h 944"/>
                <a:gd name="T50" fmla="*/ 949 w 2444"/>
                <a:gd name="T51" fmla="*/ 194 h 944"/>
                <a:gd name="T52" fmla="*/ 915 w 2444"/>
                <a:gd name="T53" fmla="*/ 96 h 944"/>
                <a:gd name="T54" fmla="*/ 1065 w 2444"/>
                <a:gd name="T55" fmla="*/ 217 h 944"/>
                <a:gd name="T56" fmla="*/ 977 w 2444"/>
                <a:gd name="T57" fmla="*/ 101 h 944"/>
                <a:gd name="T58" fmla="*/ 1153 w 2444"/>
                <a:gd name="T59" fmla="*/ 214 h 944"/>
                <a:gd name="T60" fmla="*/ 1088 w 2444"/>
                <a:gd name="T61" fmla="*/ 111 h 944"/>
                <a:gd name="T62" fmla="*/ 1176 w 2444"/>
                <a:gd name="T63" fmla="*/ 163 h 944"/>
                <a:gd name="T64" fmla="*/ 1220 w 2444"/>
                <a:gd name="T65" fmla="*/ 183 h 944"/>
                <a:gd name="T66" fmla="*/ 1328 w 2444"/>
                <a:gd name="T67" fmla="*/ 209 h 944"/>
                <a:gd name="T68" fmla="*/ 1380 w 2444"/>
                <a:gd name="T69" fmla="*/ 248 h 944"/>
                <a:gd name="T70" fmla="*/ 1382 w 2444"/>
                <a:gd name="T71" fmla="*/ 183 h 944"/>
                <a:gd name="T72" fmla="*/ 1506 w 2444"/>
                <a:gd name="T73" fmla="*/ 284 h 944"/>
                <a:gd name="T74" fmla="*/ 1434 w 2444"/>
                <a:gd name="T75" fmla="*/ 178 h 944"/>
                <a:gd name="T76" fmla="*/ 1612 w 2444"/>
                <a:gd name="T77" fmla="*/ 302 h 944"/>
                <a:gd name="T78" fmla="*/ 1503 w 2444"/>
                <a:gd name="T79" fmla="*/ 191 h 944"/>
                <a:gd name="T80" fmla="*/ 1733 w 2444"/>
                <a:gd name="T81" fmla="*/ 323 h 944"/>
                <a:gd name="T82" fmla="*/ 1666 w 2444"/>
                <a:gd name="T83" fmla="*/ 253 h 944"/>
                <a:gd name="T84" fmla="*/ 1790 w 2444"/>
                <a:gd name="T85" fmla="*/ 284 h 944"/>
                <a:gd name="T86" fmla="*/ 1820 w 2444"/>
                <a:gd name="T87" fmla="*/ 294 h 944"/>
                <a:gd name="T88" fmla="*/ 1766 w 2444"/>
                <a:gd name="T89" fmla="*/ 199 h 944"/>
                <a:gd name="T90" fmla="*/ 1903 w 2444"/>
                <a:gd name="T91" fmla="*/ 266 h 944"/>
                <a:gd name="T92" fmla="*/ 1779 w 2444"/>
                <a:gd name="T93" fmla="*/ 147 h 944"/>
                <a:gd name="T94" fmla="*/ 1913 w 2444"/>
                <a:gd name="T95" fmla="*/ 196 h 944"/>
                <a:gd name="T96" fmla="*/ 1862 w 2444"/>
                <a:gd name="T97" fmla="*/ 137 h 944"/>
                <a:gd name="T98" fmla="*/ 1800 w 2444"/>
                <a:gd name="T99" fmla="*/ 39 h 944"/>
                <a:gd name="T100" fmla="*/ 1911 w 2444"/>
                <a:gd name="T101" fmla="*/ 103 h 944"/>
                <a:gd name="T102" fmla="*/ 1797 w 2444"/>
                <a:gd name="T103" fmla="*/ 10 h 944"/>
                <a:gd name="T104" fmla="*/ 2065 w 2444"/>
                <a:gd name="T105" fmla="*/ 98 h 944"/>
                <a:gd name="T106" fmla="*/ 2315 w 2444"/>
                <a:gd name="T107" fmla="*/ 279 h 944"/>
                <a:gd name="T108" fmla="*/ 2161 w 2444"/>
                <a:gd name="T109" fmla="*/ 286 h 944"/>
                <a:gd name="T110" fmla="*/ 2125 w 2444"/>
                <a:gd name="T111" fmla="*/ 433 h 944"/>
                <a:gd name="T112" fmla="*/ 2034 w 2444"/>
                <a:gd name="T113" fmla="*/ 508 h 944"/>
                <a:gd name="T114" fmla="*/ 2233 w 2444"/>
                <a:gd name="T115" fmla="*/ 650 h 944"/>
                <a:gd name="T116" fmla="*/ 2426 w 2444"/>
                <a:gd name="T117" fmla="*/ 944 h 94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444"/>
                <a:gd name="T178" fmla="*/ 0 h 944"/>
                <a:gd name="T179" fmla="*/ 2444 w 2444"/>
                <a:gd name="T180" fmla="*/ 944 h 94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444" h="944">
                  <a:moveTo>
                    <a:pt x="2406" y="944"/>
                  </a:moveTo>
                  <a:lnTo>
                    <a:pt x="2346" y="926"/>
                  </a:lnTo>
                  <a:lnTo>
                    <a:pt x="2287" y="911"/>
                  </a:lnTo>
                  <a:lnTo>
                    <a:pt x="2228" y="893"/>
                  </a:lnTo>
                  <a:lnTo>
                    <a:pt x="2171" y="875"/>
                  </a:lnTo>
                  <a:lnTo>
                    <a:pt x="2112" y="859"/>
                  </a:lnTo>
                  <a:lnTo>
                    <a:pt x="2053" y="841"/>
                  </a:lnTo>
                  <a:lnTo>
                    <a:pt x="1993" y="826"/>
                  </a:lnTo>
                  <a:lnTo>
                    <a:pt x="1934" y="807"/>
                  </a:lnTo>
                  <a:lnTo>
                    <a:pt x="1877" y="795"/>
                  </a:lnTo>
                  <a:lnTo>
                    <a:pt x="1818" y="779"/>
                  </a:lnTo>
                  <a:lnTo>
                    <a:pt x="1759" y="766"/>
                  </a:lnTo>
                  <a:lnTo>
                    <a:pt x="1699" y="753"/>
                  </a:lnTo>
                  <a:lnTo>
                    <a:pt x="1640" y="743"/>
                  </a:lnTo>
                  <a:lnTo>
                    <a:pt x="1581" y="733"/>
                  </a:lnTo>
                  <a:lnTo>
                    <a:pt x="1521" y="725"/>
                  </a:lnTo>
                  <a:lnTo>
                    <a:pt x="1462" y="720"/>
                  </a:lnTo>
                  <a:lnTo>
                    <a:pt x="1434" y="720"/>
                  </a:lnTo>
                  <a:lnTo>
                    <a:pt x="1403" y="720"/>
                  </a:lnTo>
                  <a:lnTo>
                    <a:pt x="1372" y="720"/>
                  </a:lnTo>
                  <a:lnTo>
                    <a:pt x="1341" y="722"/>
                  </a:lnTo>
                  <a:lnTo>
                    <a:pt x="1313" y="730"/>
                  </a:lnTo>
                  <a:lnTo>
                    <a:pt x="1287" y="738"/>
                  </a:lnTo>
                  <a:lnTo>
                    <a:pt x="1264" y="753"/>
                  </a:lnTo>
                  <a:lnTo>
                    <a:pt x="1243" y="771"/>
                  </a:lnTo>
                  <a:lnTo>
                    <a:pt x="1209" y="782"/>
                  </a:lnTo>
                  <a:lnTo>
                    <a:pt x="1171" y="787"/>
                  </a:lnTo>
                  <a:lnTo>
                    <a:pt x="1129" y="784"/>
                  </a:lnTo>
                  <a:lnTo>
                    <a:pt x="1088" y="779"/>
                  </a:lnTo>
                  <a:lnTo>
                    <a:pt x="1044" y="769"/>
                  </a:lnTo>
                  <a:lnTo>
                    <a:pt x="1006" y="758"/>
                  </a:lnTo>
                  <a:lnTo>
                    <a:pt x="967" y="751"/>
                  </a:lnTo>
                  <a:lnTo>
                    <a:pt x="936" y="743"/>
                  </a:lnTo>
                  <a:lnTo>
                    <a:pt x="887" y="743"/>
                  </a:lnTo>
                  <a:lnTo>
                    <a:pt x="838" y="746"/>
                  </a:lnTo>
                  <a:lnTo>
                    <a:pt x="792" y="746"/>
                  </a:lnTo>
                  <a:lnTo>
                    <a:pt x="745" y="748"/>
                  </a:lnTo>
                  <a:lnTo>
                    <a:pt x="699" y="751"/>
                  </a:lnTo>
                  <a:lnTo>
                    <a:pt x="652" y="756"/>
                  </a:lnTo>
                  <a:lnTo>
                    <a:pt x="606" y="758"/>
                  </a:lnTo>
                  <a:lnTo>
                    <a:pt x="562" y="764"/>
                  </a:lnTo>
                  <a:lnTo>
                    <a:pt x="516" y="774"/>
                  </a:lnTo>
                  <a:lnTo>
                    <a:pt x="482" y="782"/>
                  </a:lnTo>
                  <a:lnTo>
                    <a:pt x="454" y="787"/>
                  </a:lnTo>
                  <a:lnTo>
                    <a:pt x="436" y="792"/>
                  </a:lnTo>
                  <a:lnTo>
                    <a:pt x="420" y="795"/>
                  </a:lnTo>
                  <a:lnTo>
                    <a:pt x="408" y="795"/>
                  </a:lnTo>
                  <a:lnTo>
                    <a:pt x="395" y="797"/>
                  </a:lnTo>
                  <a:lnTo>
                    <a:pt x="382" y="797"/>
                  </a:lnTo>
                  <a:lnTo>
                    <a:pt x="333" y="753"/>
                  </a:lnTo>
                  <a:lnTo>
                    <a:pt x="286" y="704"/>
                  </a:lnTo>
                  <a:lnTo>
                    <a:pt x="245" y="650"/>
                  </a:lnTo>
                  <a:lnTo>
                    <a:pt x="204" y="593"/>
                  </a:lnTo>
                  <a:lnTo>
                    <a:pt x="165" y="537"/>
                  </a:lnTo>
                  <a:lnTo>
                    <a:pt x="129" y="480"/>
                  </a:lnTo>
                  <a:lnTo>
                    <a:pt x="93" y="426"/>
                  </a:lnTo>
                  <a:lnTo>
                    <a:pt x="57" y="374"/>
                  </a:lnTo>
                  <a:lnTo>
                    <a:pt x="44" y="320"/>
                  </a:lnTo>
                  <a:lnTo>
                    <a:pt x="47" y="263"/>
                  </a:lnTo>
                  <a:lnTo>
                    <a:pt x="54" y="204"/>
                  </a:lnTo>
                  <a:lnTo>
                    <a:pt x="57" y="147"/>
                  </a:lnTo>
                  <a:lnTo>
                    <a:pt x="62" y="147"/>
                  </a:lnTo>
                  <a:lnTo>
                    <a:pt x="67" y="147"/>
                  </a:lnTo>
                  <a:lnTo>
                    <a:pt x="72" y="147"/>
                  </a:lnTo>
                  <a:lnTo>
                    <a:pt x="78" y="147"/>
                  </a:lnTo>
                  <a:lnTo>
                    <a:pt x="67" y="137"/>
                  </a:lnTo>
                  <a:lnTo>
                    <a:pt x="54" y="124"/>
                  </a:lnTo>
                  <a:lnTo>
                    <a:pt x="44" y="111"/>
                  </a:lnTo>
                  <a:lnTo>
                    <a:pt x="31" y="98"/>
                  </a:lnTo>
                  <a:lnTo>
                    <a:pt x="21" y="85"/>
                  </a:lnTo>
                  <a:lnTo>
                    <a:pt x="10" y="72"/>
                  </a:lnTo>
                  <a:lnTo>
                    <a:pt x="3" y="62"/>
                  </a:lnTo>
                  <a:lnTo>
                    <a:pt x="0" y="52"/>
                  </a:lnTo>
                  <a:lnTo>
                    <a:pt x="26" y="57"/>
                  </a:lnTo>
                  <a:lnTo>
                    <a:pt x="47" y="67"/>
                  </a:lnTo>
                  <a:lnTo>
                    <a:pt x="67" y="83"/>
                  </a:lnTo>
                  <a:lnTo>
                    <a:pt x="85" y="101"/>
                  </a:lnTo>
                  <a:lnTo>
                    <a:pt x="103" y="121"/>
                  </a:lnTo>
                  <a:lnTo>
                    <a:pt x="121" y="137"/>
                  </a:lnTo>
                  <a:lnTo>
                    <a:pt x="142" y="147"/>
                  </a:lnTo>
                  <a:lnTo>
                    <a:pt x="163" y="152"/>
                  </a:lnTo>
                  <a:lnTo>
                    <a:pt x="150" y="139"/>
                  </a:lnTo>
                  <a:lnTo>
                    <a:pt x="134" y="127"/>
                  </a:lnTo>
                  <a:lnTo>
                    <a:pt x="119" y="114"/>
                  </a:lnTo>
                  <a:lnTo>
                    <a:pt x="106" y="101"/>
                  </a:lnTo>
                  <a:lnTo>
                    <a:pt x="90" y="88"/>
                  </a:lnTo>
                  <a:lnTo>
                    <a:pt x="80" y="72"/>
                  </a:lnTo>
                  <a:lnTo>
                    <a:pt x="70" y="62"/>
                  </a:lnTo>
                  <a:lnTo>
                    <a:pt x="62" y="49"/>
                  </a:lnTo>
                  <a:lnTo>
                    <a:pt x="75" y="47"/>
                  </a:lnTo>
                  <a:lnTo>
                    <a:pt x="90" y="47"/>
                  </a:lnTo>
                  <a:lnTo>
                    <a:pt x="103" y="47"/>
                  </a:lnTo>
                  <a:lnTo>
                    <a:pt x="116" y="47"/>
                  </a:lnTo>
                  <a:lnTo>
                    <a:pt x="129" y="57"/>
                  </a:lnTo>
                  <a:lnTo>
                    <a:pt x="150" y="78"/>
                  </a:lnTo>
                  <a:lnTo>
                    <a:pt x="178" y="101"/>
                  </a:lnTo>
                  <a:lnTo>
                    <a:pt x="206" y="127"/>
                  </a:lnTo>
                  <a:lnTo>
                    <a:pt x="235" y="152"/>
                  </a:lnTo>
                  <a:lnTo>
                    <a:pt x="261" y="173"/>
                  </a:lnTo>
                  <a:lnTo>
                    <a:pt x="279" y="188"/>
                  </a:lnTo>
                  <a:lnTo>
                    <a:pt x="286" y="194"/>
                  </a:lnTo>
                  <a:lnTo>
                    <a:pt x="271" y="178"/>
                  </a:lnTo>
                  <a:lnTo>
                    <a:pt x="253" y="158"/>
                  </a:lnTo>
                  <a:lnTo>
                    <a:pt x="232" y="137"/>
                  </a:lnTo>
                  <a:lnTo>
                    <a:pt x="212" y="116"/>
                  </a:lnTo>
                  <a:lnTo>
                    <a:pt x="191" y="93"/>
                  </a:lnTo>
                  <a:lnTo>
                    <a:pt x="175" y="75"/>
                  </a:lnTo>
                  <a:lnTo>
                    <a:pt x="163" y="57"/>
                  </a:lnTo>
                  <a:lnTo>
                    <a:pt x="157" y="41"/>
                  </a:lnTo>
                  <a:lnTo>
                    <a:pt x="170" y="41"/>
                  </a:lnTo>
                  <a:lnTo>
                    <a:pt x="186" y="44"/>
                  </a:lnTo>
                  <a:lnTo>
                    <a:pt x="201" y="44"/>
                  </a:lnTo>
                  <a:lnTo>
                    <a:pt x="217" y="47"/>
                  </a:lnTo>
                  <a:lnTo>
                    <a:pt x="224" y="54"/>
                  </a:lnTo>
                  <a:lnTo>
                    <a:pt x="237" y="65"/>
                  </a:lnTo>
                  <a:lnTo>
                    <a:pt x="255" y="80"/>
                  </a:lnTo>
                  <a:lnTo>
                    <a:pt x="273" y="98"/>
                  </a:lnTo>
                  <a:lnTo>
                    <a:pt x="292" y="114"/>
                  </a:lnTo>
                  <a:lnTo>
                    <a:pt x="307" y="127"/>
                  </a:lnTo>
                  <a:lnTo>
                    <a:pt x="320" y="134"/>
                  </a:lnTo>
                  <a:lnTo>
                    <a:pt x="328" y="137"/>
                  </a:lnTo>
                  <a:lnTo>
                    <a:pt x="307" y="116"/>
                  </a:lnTo>
                  <a:lnTo>
                    <a:pt x="286" y="90"/>
                  </a:lnTo>
                  <a:lnTo>
                    <a:pt x="268" y="67"/>
                  </a:lnTo>
                  <a:lnTo>
                    <a:pt x="258" y="49"/>
                  </a:lnTo>
                  <a:lnTo>
                    <a:pt x="292" y="57"/>
                  </a:lnTo>
                  <a:lnTo>
                    <a:pt x="325" y="72"/>
                  </a:lnTo>
                  <a:lnTo>
                    <a:pt x="359" y="98"/>
                  </a:lnTo>
                  <a:lnTo>
                    <a:pt x="392" y="127"/>
                  </a:lnTo>
                  <a:lnTo>
                    <a:pt x="423" y="155"/>
                  </a:lnTo>
                  <a:lnTo>
                    <a:pt x="449" y="178"/>
                  </a:lnTo>
                  <a:lnTo>
                    <a:pt x="469" y="194"/>
                  </a:lnTo>
                  <a:lnTo>
                    <a:pt x="485" y="199"/>
                  </a:lnTo>
                  <a:lnTo>
                    <a:pt x="469" y="183"/>
                  </a:lnTo>
                  <a:lnTo>
                    <a:pt x="451" y="165"/>
                  </a:lnTo>
                  <a:lnTo>
                    <a:pt x="428" y="145"/>
                  </a:lnTo>
                  <a:lnTo>
                    <a:pt x="408" y="121"/>
                  </a:lnTo>
                  <a:lnTo>
                    <a:pt x="384" y="101"/>
                  </a:lnTo>
                  <a:lnTo>
                    <a:pt x="366" y="80"/>
                  </a:lnTo>
                  <a:lnTo>
                    <a:pt x="353" y="62"/>
                  </a:lnTo>
                  <a:lnTo>
                    <a:pt x="348" y="52"/>
                  </a:lnTo>
                  <a:lnTo>
                    <a:pt x="374" y="54"/>
                  </a:lnTo>
                  <a:lnTo>
                    <a:pt x="400" y="65"/>
                  </a:lnTo>
                  <a:lnTo>
                    <a:pt x="423" y="78"/>
                  </a:lnTo>
                  <a:lnTo>
                    <a:pt x="446" y="93"/>
                  </a:lnTo>
                  <a:lnTo>
                    <a:pt x="467" y="114"/>
                  </a:lnTo>
                  <a:lnTo>
                    <a:pt x="490" y="134"/>
                  </a:lnTo>
                  <a:lnTo>
                    <a:pt x="511" y="158"/>
                  </a:lnTo>
                  <a:lnTo>
                    <a:pt x="531" y="178"/>
                  </a:lnTo>
                  <a:lnTo>
                    <a:pt x="534" y="176"/>
                  </a:lnTo>
                  <a:lnTo>
                    <a:pt x="536" y="176"/>
                  </a:lnTo>
                  <a:lnTo>
                    <a:pt x="539" y="176"/>
                  </a:lnTo>
                  <a:lnTo>
                    <a:pt x="542" y="176"/>
                  </a:lnTo>
                  <a:lnTo>
                    <a:pt x="531" y="163"/>
                  </a:lnTo>
                  <a:lnTo>
                    <a:pt x="516" y="147"/>
                  </a:lnTo>
                  <a:lnTo>
                    <a:pt x="500" y="132"/>
                  </a:lnTo>
                  <a:lnTo>
                    <a:pt x="485" y="114"/>
                  </a:lnTo>
                  <a:lnTo>
                    <a:pt x="469" y="96"/>
                  </a:lnTo>
                  <a:lnTo>
                    <a:pt x="457" y="80"/>
                  </a:lnTo>
                  <a:lnTo>
                    <a:pt x="446" y="67"/>
                  </a:lnTo>
                  <a:lnTo>
                    <a:pt x="441" y="57"/>
                  </a:lnTo>
                  <a:lnTo>
                    <a:pt x="454" y="57"/>
                  </a:lnTo>
                  <a:lnTo>
                    <a:pt x="464" y="57"/>
                  </a:lnTo>
                  <a:lnTo>
                    <a:pt x="477" y="57"/>
                  </a:lnTo>
                  <a:lnTo>
                    <a:pt x="490" y="57"/>
                  </a:lnTo>
                  <a:lnTo>
                    <a:pt x="498" y="65"/>
                  </a:lnTo>
                  <a:lnTo>
                    <a:pt x="513" y="80"/>
                  </a:lnTo>
                  <a:lnTo>
                    <a:pt x="534" y="98"/>
                  </a:lnTo>
                  <a:lnTo>
                    <a:pt x="555" y="119"/>
                  </a:lnTo>
                  <a:lnTo>
                    <a:pt x="578" y="139"/>
                  </a:lnTo>
                  <a:lnTo>
                    <a:pt x="598" y="155"/>
                  </a:lnTo>
                  <a:lnTo>
                    <a:pt x="619" y="165"/>
                  </a:lnTo>
                  <a:lnTo>
                    <a:pt x="632" y="168"/>
                  </a:lnTo>
                  <a:lnTo>
                    <a:pt x="619" y="155"/>
                  </a:lnTo>
                  <a:lnTo>
                    <a:pt x="603" y="142"/>
                  </a:lnTo>
                  <a:lnTo>
                    <a:pt x="588" y="127"/>
                  </a:lnTo>
                  <a:lnTo>
                    <a:pt x="573" y="111"/>
                  </a:lnTo>
                  <a:lnTo>
                    <a:pt x="560" y="98"/>
                  </a:lnTo>
                  <a:lnTo>
                    <a:pt x="547" y="83"/>
                  </a:lnTo>
                  <a:lnTo>
                    <a:pt x="539" y="70"/>
                  </a:lnTo>
                  <a:lnTo>
                    <a:pt x="534" y="59"/>
                  </a:lnTo>
                  <a:lnTo>
                    <a:pt x="560" y="62"/>
                  </a:lnTo>
                  <a:lnTo>
                    <a:pt x="583" y="67"/>
                  </a:lnTo>
                  <a:lnTo>
                    <a:pt x="603" y="75"/>
                  </a:lnTo>
                  <a:lnTo>
                    <a:pt x="624" y="85"/>
                  </a:lnTo>
                  <a:lnTo>
                    <a:pt x="642" y="98"/>
                  </a:lnTo>
                  <a:lnTo>
                    <a:pt x="663" y="116"/>
                  </a:lnTo>
                  <a:lnTo>
                    <a:pt x="683" y="134"/>
                  </a:lnTo>
                  <a:lnTo>
                    <a:pt x="707" y="155"/>
                  </a:lnTo>
                  <a:lnTo>
                    <a:pt x="709" y="155"/>
                  </a:lnTo>
                  <a:lnTo>
                    <a:pt x="712" y="152"/>
                  </a:lnTo>
                  <a:lnTo>
                    <a:pt x="714" y="152"/>
                  </a:lnTo>
                  <a:lnTo>
                    <a:pt x="704" y="142"/>
                  </a:lnTo>
                  <a:lnTo>
                    <a:pt x="694" y="132"/>
                  </a:lnTo>
                  <a:lnTo>
                    <a:pt x="681" y="119"/>
                  </a:lnTo>
                  <a:lnTo>
                    <a:pt x="668" y="106"/>
                  </a:lnTo>
                  <a:lnTo>
                    <a:pt x="658" y="96"/>
                  </a:lnTo>
                  <a:lnTo>
                    <a:pt x="647" y="83"/>
                  </a:lnTo>
                  <a:lnTo>
                    <a:pt x="640" y="72"/>
                  </a:lnTo>
                  <a:lnTo>
                    <a:pt x="637" y="65"/>
                  </a:lnTo>
                  <a:lnTo>
                    <a:pt x="673" y="72"/>
                  </a:lnTo>
                  <a:lnTo>
                    <a:pt x="704" y="83"/>
                  </a:lnTo>
                  <a:lnTo>
                    <a:pt x="732" y="96"/>
                  </a:lnTo>
                  <a:lnTo>
                    <a:pt x="758" y="114"/>
                  </a:lnTo>
                  <a:lnTo>
                    <a:pt x="781" y="132"/>
                  </a:lnTo>
                  <a:lnTo>
                    <a:pt x="807" y="155"/>
                  </a:lnTo>
                  <a:lnTo>
                    <a:pt x="833" y="181"/>
                  </a:lnTo>
                  <a:lnTo>
                    <a:pt x="861" y="209"/>
                  </a:lnTo>
                  <a:lnTo>
                    <a:pt x="864" y="209"/>
                  </a:lnTo>
                  <a:lnTo>
                    <a:pt x="866" y="209"/>
                  </a:lnTo>
                  <a:lnTo>
                    <a:pt x="869" y="209"/>
                  </a:lnTo>
                  <a:lnTo>
                    <a:pt x="872" y="209"/>
                  </a:lnTo>
                  <a:lnTo>
                    <a:pt x="859" y="196"/>
                  </a:lnTo>
                  <a:lnTo>
                    <a:pt x="843" y="178"/>
                  </a:lnTo>
                  <a:lnTo>
                    <a:pt x="823" y="160"/>
                  </a:lnTo>
                  <a:lnTo>
                    <a:pt x="805" y="137"/>
                  </a:lnTo>
                  <a:lnTo>
                    <a:pt x="784" y="119"/>
                  </a:lnTo>
                  <a:lnTo>
                    <a:pt x="769" y="101"/>
                  </a:lnTo>
                  <a:lnTo>
                    <a:pt x="756" y="85"/>
                  </a:lnTo>
                  <a:lnTo>
                    <a:pt x="750" y="75"/>
                  </a:lnTo>
                  <a:lnTo>
                    <a:pt x="784" y="80"/>
                  </a:lnTo>
                  <a:lnTo>
                    <a:pt x="812" y="88"/>
                  </a:lnTo>
                  <a:lnTo>
                    <a:pt x="838" y="101"/>
                  </a:lnTo>
                  <a:lnTo>
                    <a:pt x="861" y="119"/>
                  </a:lnTo>
                  <a:lnTo>
                    <a:pt x="885" y="139"/>
                  </a:lnTo>
                  <a:lnTo>
                    <a:pt x="908" y="163"/>
                  </a:lnTo>
                  <a:lnTo>
                    <a:pt x="931" y="191"/>
                  </a:lnTo>
                  <a:lnTo>
                    <a:pt x="957" y="219"/>
                  </a:lnTo>
                  <a:lnTo>
                    <a:pt x="959" y="219"/>
                  </a:lnTo>
                  <a:lnTo>
                    <a:pt x="964" y="219"/>
                  </a:lnTo>
                  <a:lnTo>
                    <a:pt x="967" y="219"/>
                  </a:lnTo>
                  <a:lnTo>
                    <a:pt x="970" y="219"/>
                  </a:lnTo>
                  <a:lnTo>
                    <a:pt x="949" y="194"/>
                  </a:lnTo>
                  <a:lnTo>
                    <a:pt x="928" y="170"/>
                  </a:lnTo>
                  <a:lnTo>
                    <a:pt x="908" y="150"/>
                  </a:lnTo>
                  <a:lnTo>
                    <a:pt x="892" y="129"/>
                  </a:lnTo>
                  <a:lnTo>
                    <a:pt x="879" y="114"/>
                  </a:lnTo>
                  <a:lnTo>
                    <a:pt x="866" y="101"/>
                  </a:lnTo>
                  <a:lnTo>
                    <a:pt x="861" y="93"/>
                  </a:lnTo>
                  <a:lnTo>
                    <a:pt x="856" y="85"/>
                  </a:lnTo>
                  <a:lnTo>
                    <a:pt x="887" y="88"/>
                  </a:lnTo>
                  <a:lnTo>
                    <a:pt x="915" y="96"/>
                  </a:lnTo>
                  <a:lnTo>
                    <a:pt x="944" y="106"/>
                  </a:lnTo>
                  <a:lnTo>
                    <a:pt x="970" y="121"/>
                  </a:lnTo>
                  <a:lnTo>
                    <a:pt x="993" y="139"/>
                  </a:lnTo>
                  <a:lnTo>
                    <a:pt x="1016" y="160"/>
                  </a:lnTo>
                  <a:lnTo>
                    <a:pt x="1037" y="186"/>
                  </a:lnTo>
                  <a:lnTo>
                    <a:pt x="1055" y="217"/>
                  </a:lnTo>
                  <a:lnTo>
                    <a:pt x="1057" y="217"/>
                  </a:lnTo>
                  <a:lnTo>
                    <a:pt x="1062" y="217"/>
                  </a:lnTo>
                  <a:lnTo>
                    <a:pt x="1065" y="217"/>
                  </a:lnTo>
                  <a:lnTo>
                    <a:pt x="1068" y="217"/>
                  </a:lnTo>
                  <a:lnTo>
                    <a:pt x="1057" y="201"/>
                  </a:lnTo>
                  <a:lnTo>
                    <a:pt x="1044" y="183"/>
                  </a:lnTo>
                  <a:lnTo>
                    <a:pt x="1029" y="168"/>
                  </a:lnTo>
                  <a:lnTo>
                    <a:pt x="1016" y="152"/>
                  </a:lnTo>
                  <a:lnTo>
                    <a:pt x="1001" y="137"/>
                  </a:lnTo>
                  <a:lnTo>
                    <a:pt x="990" y="124"/>
                  </a:lnTo>
                  <a:lnTo>
                    <a:pt x="983" y="111"/>
                  </a:lnTo>
                  <a:lnTo>
                    <a:pt x="977" y="101"/>
                  </a:lnTo>
                  <a:lnTo>
                    <a:pt x="1001" y="106"/>
                  </a:lnTo>
                  <a:lnTo>
                    <a:pt x="1029" y="121"/>
                  </a:lnTo>
                  <a:lnTo>
                    <a:pt x="1057" y="142"/>
                  </a:lnTo>
                  <a:lnTo>
                    <a:pt x="1083" y="168"/>
                  </a:lnTo>
                  <a:lnTo>
                    <a:pt x="1111" y="191"/>
                  </a:lnTo>
                  <a:lnTo>
                    <a:pt x="1135" y="212"/>
                  </a:lnTo>
                  <a:lnTo>
                    <a:pt x="1153" y="225"/>
                  </a:lnTo>
                  <a:lnTo>
                    <a:pt x="1166" y="227"/>
                  </a:lnTo>
                  <a:lnTo>
                    <a:pt x="1153" y="214"/>
                  </a:lnTo>
                  <a:lnTo>
                    <a:pt x="1137" y="201"/>
                  </a:lnTo>
                  <a:lnTo>
                    <a:pt x="1122" y="183"/>
                  </a:lnTo>
                  <a:lnTo>
                    <a:pt x="1104" y="165"/>
                  </a:lnTo>
                  <a:lnTo>
                    <a:pt x="1086" y="147"/>
                  </a:lnTo>
                  <a:lnTo>
                    <a:pt x="1070" y="132"/>
                  </a:lnTo>
                  <a:lnTo>
                    <a:pt x="1060" y="119"/>
                  </a:lnTo>
                  <a:lnTo>
                    <a:pt x="1055" y="108"/>
                  </a:lnTo>
                  <a:lnTo>
                    <a:pt x="1073" y="111"/>
                  </a:lnTo>
                  <a:lnTo>
                    <a:pt x="1088" y="111"/>
                  </a:lnTo>
                  <a:lnTo>
                    <a:pt x="1099" y="114"/>
                  </a:lnTo>
                  <a:lnTo>
                    <a:pt x="1109" y="114"/>
                  </a:lnTo>
                  <a:lnTo>
                    <a:pt x="1114" y="116"/>
                  </a:lnTo>
                  <a:lnTo>
                    <a:pt x="1122" y="116"/>
                  </a:lnTo>
                  <a:lnTo>
                    <a:pt x="1129" y="119"/>
                  </a:lnTo>
                  <a:lnTo>
                    <a:pt x="1137" y="121"/>
                  </a:lnTo>
                  <a:lnTo>
                    <a:pt x="1145" y="129"/>
                  </a:lnTo>
                  <a:lnTo>
                    <a:pt x="1158" y="142"/>
                  </a:lnTo>
                  <a:lnTo>
                    <a:pt x="1176" y="163"/>
                  </a:lnTo>
                  <a:lnTo>
                    <a:pt x="1199" y="186"/>
                  </a:lnTo>
                  <a:lnTo>
                    <a:pt x="1222" y="209"/>
                  </a:lnTo>
                  <a:lnTo>
                    <a:pt x="1243" y="227"/>
                  </a:lnTo>
                  <a:lnTo>
                    <a:pt x="1258" y="240"/>
                  </a:lnTo>
                  <a:lnTo>
                    <a:pt x="1269" y="243"/>
                  </a:lnTo>
                  <a:lnTo>
                    <a:pt x="1256" y="227"/>
                  </a:lnTo>
                  <a:lnTo>
                    <a:pt x="1243" y="212"/>
                  </a:lnTo>
                  <a:lnTo>
                    <a:pt x="1230" y="196"/>
                  </a:lnTo>
                  <a:lnTo>
                    <a:pt x="1220" y="183"/>
                  </a:lnTo>
                  <a:lnTo>
                    <a:pt x="1207" y="168"/>
                  </a:lnTo>
                  <a:lnTo>
                    <a:pt x="1197" y="155"/>
                  </a:lnTo>
                  <a:lnTo>
                    <a:pt x="1189" y="139"/>
                  </a:lnTo>
                  <a:lnTo>
                    <a:pt x="1184" y="127"/>
                  </a:lnTo>
                  <a:lnTo>
                    <a:pt x="1217" y="132"/>
                  </a:lnTo>
                  <a:lnTo>
                    <a:pt x="1248" y="145"/>
                  </a:lnTo>
                  <a:lnTo>
                    <a:pt x="1274" y="163"/>
                  </a:lnTo>
                  <a:lnTo>
                    <a:pt x="1302" y="183"/>
                  </a:lnTo>
                  <a:lnTo>
                    <a:pt x="1328" y="209"/>
                  </a:lnTo>
                  <a:lnTo>
                    <a:pt x="1354" y="235"/>
                  </a:lnTo>
                  <a:lnTo>
                    <a:pt x="1380" y="263"/>
                  </a:lnTo>
                  <a:lnTo>
                    <a:pt x="1408" y="292"/>
                  </a:lnTo>
                  <a:lnTo>
                    <a:pt x="1408" y="289"/>
                  </a:lnTo>
                  <a:lnTo>
                    <a:pt x="1408" y="286"/>
                  </a:lnTo>
                  <a:lnTo>
                    <a:pt x="1408" y="284"/>
                  </a:lnTo>
                  <a:lnTo>
                    <a:pt x="1408" y="281"/>
                  </a:lnTo>
                  <a:lnTo>
                    <a:pt x="1395" y="266"/>
                  </a:lnTo>
                  <a:lnTo>
                    <a:pt x="1380" y="248"/>
                  </a:lnTo>
                  <a:lnTo>
                    <a:pt x="1362" y="230"/>
                  </a:lnTo>
                  <a:lnTo>
                    <a:pt x="1346" y="212"/>
                  </a:lnTo>
                  <a:lnTo>
                    <a:pt x="1331" y="196"/>
                  </a:lnTo>
                  <a:lnTo>
                    <a:pt x="1318" y="178"/>
                  </a:lnTo>
                  <a:lnTo>
                    <a:pt x="1307" y="163"/>
                  </a:lnTo>
                  <a:lnTo>
                    <a:pt x="1300" y="150"/>
                  </a:lnTo>
                  <a:lnTo>
                    <a:pt x="1328" y="155"/>
                  </a:lnTo>
                  <a:lnTo>
                    <a:pt x="1356" y="165"/>
                  </a:lnTo>
                  <a:lnTo>
                    <a:pt x="1382" y="183"/>
                  </a:lnTo>
                  <a:lnTo>
                    <a:pt x="1408" y="201"/>
                  </a:lnTo>
                  <a:lnTo>
                    <a:pt x="1434" y="225"/>
                  </a:lnTo>
                  <a:lnTo>
                    <a:pt x="1457" y="248"/>
                  </a:lnTo>
                  <a:lnTo>
                    <a:pt x="1480" y="271"/>
                  </a:lnTo>
                  <a:lnTo>
                    <a:pt x="1503" y="294"/>
                  </a:lnTo>
                  <a:lnTo>
                    <a:pt x="1503" y="292"/>
                  </a:lnTo>
                  <a:lnTo>
                    <a:pt x="1503" y="289"/>
                  </a:lnTo>
                  <a:lnTo>
                    <a:pt x="1503" y="286"/>
                  </a:lnTo>
                  <a:lnTo>
                    <a:pt x="1506" y="284"/>
                  </a:lnTo>
                  <a:lnTo>
                    <a:pt x="1493" y="271"/>
                  </a:lnTo>
                  <a:lnTo>
                    <a:pt x="1478" y="256"/>
                  </a:lnTo>
                  <a:lnTo>
                    <a:pt x="1459" y="240"/>
                  </a:lnTo>
                  <a:lnTo>
                    <a:pt x="1444" y="225"/>
                  </a:lnTo>
                  <a:lnTo>
                    <a:pt x="1431" y="209"/>
                  </a:lnTo>
                  <a:lnTo>
                    <a:pt x="1418" y="194"/>
                  </a:lnTo>
                  <a:lnTo>
                    <a:pt x="1408" y="181"/>
                  </a:lnTo>
                  <a:lnTo>
                    <a:pt x="1403" y="168"/>
                  </a:lnTo>
                  <a:lnTo>
                    <a:pt x="1434" y="178"/>
                  </a:lnTo>
                  <a:lnTo>
                    <a:pt x="1467" y="199"/>
                  </a:lnTo>
                  <a:lnTo>
                    <a:pt x="1506" y="227"/>
                  </a:lnTo>
                  <a:lnTo>
                    <a:pt x="1542" y="258"/>
                  </a:lnTo>
                  <a:lnTo>
                    <a:pt x="1576" y="289"/>
                  </a:lnTo>
                  <a:lnTo>
                    <a:pt x="1606" y="315"/>
                  </a:lnTo>
                  <a:lnTo>
                    <a:pt x="1632" y="333"/>
                  </a:lnTo>
                  <a:lnTo>
                    <a:pt x="1648" y="338"/>
                  </a:lnTo>
                  <a:lnTo>
                    <a:pt x="1630" y="320"/>
                  </a:lnTo>
                  <a:lnTo>
                    <a:pt x="1612" y="302"/>
                  </a:lnTo>
                  <a:lnTo>
                    <a:pt x="1594" y="286"/>
                  </a:lnTo>
                  <a:lnTo>
                    <a:pt x="1576" y="268"/>
                  </a:lnTo>
                  <a:lnTo>
                    <a:pt x="1557" y="250"/>
                  </a:lnTo>
                  <a:lnTo>
                    <a:pt x="1539" y="232"/>
                  </a:lnTo>
                  <a:lnTo>
                    <a:pt x="1521" y="217"/>
                  </a:lnTo>
                  <a:lnTo>
                    <a:pt x="1503" y="199"/>
                  </a:lnTo>
                  <a:lnTo>
                    <a:pt x="1503" y="196"/>
                  </a:lnTo>
                  <a:lnTo>
                    <a:pt x="1503" y="194"/>
                  </a:lnTo>
                  <a:lnTo>
                    <a:pt x="1503" y="191"/>
                  </a:lnTo>
                  <a:lnTo>
                    <a:pt x="1503" y="188"/>
                  </a:lnTo>
                  <a:lnTo>
                    <a:pt x="1534" y="194"/>
                  </a:lnTo>
                  <a:lnTo>
                    <a:pt x="1565" y="207"/>
                  </a:lnTo>
                  <a:lnTo>
                    <a:pt x="1594" y="219"/>
                  </a:lnTo>
                  <a:lnTo>
                    <a:pt x="1622" y="237"/>
                  </a:lnTo>
                  <a:lnTo>
                    <a:pt x="1650" y="256"/>
                  </a:lnTo>
                  <a:lnTo>
                    <a:pt x="1676" y="279"/>
                  </a:lnTo>
                  <a:lnTo>
                    <a:pt x="1704" y="299"/>
                  </a:lnTo>
                  <a:lnTo>
                    <a:pt x="1733" y="323"/>
                  </a:lnTo>
                  <a:lnTo>
                    <a:pt x="1735" y="323"/>
                  </a:lnTo>
                  <a:lnTo>
                    <a:pt x="1738" y="320"/>
                  </a:lnTo>
                  <a:lnTo>
                    <a:pt x="1741" y="320"/>
                  </a:lnTo>
                  <a:lnTo>
                    <a:pt x="1743" y="320"/>
                  </a:lnTo>
                  <a:lnTo>
                    <a:pt x="1730" y="307"/>
                  </a:lnTo>
                  <a:lnTo>
                    <a:pt x="1715" y="294"/>
                  </a:lnTo>
                  <a:lnTo>
                    <a:pt x="1699" y="281"/>
                  </a:lnTo>
                  <a:lnTo>
                    <a:pt x="1681" y="266"/>
                  </a:lnTo>
                  <a:lnTo>
                    <a:pt x="1666" y="253"/>
                  </a:lnTo>
                  <a:lnTo>
                    <a:pt x="1653" y="237"/>
                  </a:lnTo>
                  <a:lnTo>
                    <a:pt x="1645" y="227"/>
                  </a:lnTo>
                  <a:lnTo>
                    <a:pt x="1640" y="217"/>
                  </a:lnTo>
                  <a:lnTo>
                    <a:pt x="1671" y="225"/>
                  </a:lnTo>
                  <a:lnTo>
                    <a:pt x="1699" y="232"/>
                  </a:lnTo>
                  <a:lnTo>
                    <a:pt x="1722" y="243"/>
                  </a:lnTo>
                  <a:lnTo>
                    <a:pt x="1746" y="253"/>
                  </a:lnTo>
                  <a:lnTo>
                    <a:pt x="1766" y="268"/>
                  </a:lnTo>
                  <a:lnTo>
                    <a:pt x="1790" y="284"/>
                  </a:lnTo>
                  <a:lnTo>
                    <a:pt x="1815" y="305"/>
                  </a:lnTo>
                  <a:lnTo>
                    <a:pt x="1844" y="328"/>
                  </a:lnTo>
                  <a:lnTo>
                    <a:pt x="1849" y="325"/>
                  </a:lnTo>
                  <a:lnTo>
                    <a:pt x="1851" y="325"/>
                  </a:lnTo>
                  <a:lnTo>
                    <a:pt x="1857" y="325"/>
                  </a:lnTo>
                  <a:lnTo>
                    <a:pt x="1859" y="325"/>
                  </a:lnTo>
                  <a:lnTo>
                    <a:pt x="1846" y="315"/>
                  </a:lnTo>
                  <a:lnTo>
                    <a:pt x="1833" y="305"/>
                  </a:lnTo>
                  <a:lnTo>
                    <a:pt x="1820" y="294"/>
                  </a:lnTo>
                  <a:lnTo>
                    <a:pt x="1810" y="281"/>
                  </a:lnTo>
                  <a:lnTo>
                    <a:pt x="1797" y="271"/>
                  </a:lnTo>
                  <a:lnTo>
                    <a:pt x="1784" y="261"/>
                  </a:lnTo>
                  <a:lnTo>
                    <a:pt x="1774" y="250"/>
                  </a:lnTo>
                  <a:lnTo>
                    <a:pt x="1761" y="240"/>
                  </a:lnTo>
                  <a:lnTo>
                    <a:pt x="1761" y="230"/>
                  </a:lnTo>
                  <a:lnTo>
                    <a:pt x="1764" y="219"/>
                  </a:lnTo>
                  <a:lnTo>
                    <a:pt x="1764" y="209"/>
                  </a:lnTo>
                  <a:lnTo>
                    <a:pt x="1766" y="199"/>
                  </a:lnTo>
                  <a:lnTo>
                    <a:pt x="1782" y="204"/>
                  </a:lnTo>
                  <a:lnTo>
                    <a:pt x="1802" y="214"/>
                  </a:lnTo>
                  <a:lnTo>
                    <a:pt x="1823" y="230"/>
                  </a:lnTo>
                  <a:lnTo>
                    <a:pt x="1846" y="243"/>
                  </a:lnTo>
                  <a:lnTo>
                    <a:pt x="1867" y="258"/>
                  </a:lnTo>
                  <a:lnTo>
                    <a:pt x="1890" y="271"/>
                  </a:lnTo>
                  <a:lnTo>
                    <a:pt x="1908" y="279"/>
                  </a:lnTo>
                  <a:lnTo>
                    <a:pt x="1921" y="281"/>
                  </a:lnTo>
                  <a:lnTo>
                    <a:pt x="1903" y="266"/>
                  </a:lnTo>
                  <a:lnTo>
                    <a:pt x="1885" y="250"/>
                  </a:lnTo>
                  <a:lnTo>
                    <a:pt x="1867" y="235"/>
                  </a:lnTo>
                  <a:lnTo>
                    <a:pt x="1849" y="222"/>
                  </a:lnTo>
                  <a:lnTo>
                    <a:pt x="1831" y="212"/>
                  </a:lnTo>
                  <a:lnTo>
                    <a:pt x="1815" y="199"/>
                  </a:lnTo>
                  <a:lnTo>
                    <a:pt x="1797" y="188"/>
                  </a:lnTo>
                  <a:lnTo>
                    <a:pt x="1782" y="178"/>
                  </a:lnTo>
                  <a:lnTo>
                    <a:pt x="1779" y="163"/>
                  </a:lnTo>
                  <a:lnTo>
                    <a:pt x="1779" y="147"/>
                  </a:lnTo>
                  <a:lnTo>
                    <a:pt x="1779" y="132"/>
                  </a:lnTo>
                  <a:lnTo>
                    <a:pt x="1777" y="116"/>
                  </a:lnTo>
                  <a:lnTo>
                    <a:pt x="1795" y="124"/>
                  </a:lnTo>
                  <a:lnTo>
                    <a:pt x="1815" y="134"/>
                  </a:lnTo>
                  <a:lnTo>
                    <a:pt x="1833" y="147"/>
                  </a:lnTo>
                  <a:lnTo>
                    <a:pt x="1854" y="160"/>
                  </a:lnTo>
                  <a:lnTo>
                    <a:pt x="1872" y="173"/>
                  </a:lnTo>
                  <a:lnTo>
                    <a:pt x="1893" y="186"/>
                  </a:lnTo>
                  <a:lnTo>
                    <a:pt x="1913" y="196"/>
                  </a:lnTo>
                  <a:lnTo>
                    <a:pt x="1934" y="207"/>
                  </a:lnTo>
                  <a:lnTo>
                    <a:pt x="1936" y="207"/>
                  </a:lnTo>
                  <a:lnTo>
                    <a:pt x="1936" y="204"/>
                  </a:lnTo>
                  <a:lnTo>
                    <a:pt x="1939" y="201"/>
                  </a:lnTo>
                  <a:lnTo>
                    <a:pt x="1918" y="183"/>
                  </a:lnTo>
                  <a:lnTo>
                    <a:pt x="1900" y="165"/>
                  </a:lnTo>
                  <a:lnTo>
                    <a:pt x="1880" y="152"/>
                  </a:lnTo>
                  <a:lnTo>
                    <a:pt x="1862" y="137"/>
                  </a:lnTo>
                  <a:lnTo>
                    <a:pt x="1841" y="124"/>
                  </a:lnTo>
                  <a:lnTo>
                    <a:pt x="1823" y="114"/>
                  </a:lnTo>
                  <a:lnTo>
                    <a:pt x="1802" y="101"/>
                  </a:lnTo>
                  <a:lnTo>
                    <a:pt x="1784" y="90"/>
                  </a:lnTo>
                  <a:lnTo>
                    <a:pt x="1784" y="78"/>
                  </a:lnTo>
                  <a:lnTo>
                    <a:pt x="1784" y="62"/>
                  </a:lnTo>
                  <a:lnTo>
                    <a:pt x="1784" y="47"/>
                  </a:lnTo>
                  <a:lnTo>
                    <a:pt x="1784" y="34"/>
                  </a:lnTo>
                  <a:lnTo>
                    <a:pt x="1800" y="39"/>
                  </a:lnTo>
                  <a:lnTo>
                    <a:pt x="1815" y="47"/>
                  </a:lnTo>
                  <a:lnTo>
                    <a:pt x="1831" y="59"/>
                  </a:lnTo>
                  <a:lnTo>
                    <a:pt x="1846" y="70"/>
                  </a:lnTo>
                  <a:lnTo>
                    <a:pt x="1862" y="80"/>
                  </a:lnTo>
                  <a:lnTo>
                    <a:pt x="1877" y="90"/>
                  </a:lnTo>
                  <a:lnTo>
                    <a:pt x="1893" y="101"/>
                  </a:lnTo>
                  <a:lnTo>
                    <a:pt x="1908" y="106"/>
                  </a:lnTo>
                  <a:lnTo>
                    <a:pt x="1911" y="103"/>
                  </a:lnTo>
                  <a:lnTo>
                    <a:pt x="1913" y="101"/>
                  </a:lnTo>
                  <a:lnTo>
                    <a:pt x="1898" y="85"/>
                  </a:lnTo>
                  <a:lnTo>
                    <a:pt x="1882" y="72"/>
                  </a:lnTo>
                  <a:lnTo>
                    <a:pt x="1862" y="57"/>
                  </a:lnTo>
                  <a:lnTo>
                    <a:pt x="1844" y="44"/>
                  </a:lnTo>
                  <a:lnTo>
                    <a:pt x="1826" y="34"/>
                  </a:lnTo>
                  <a:lnTo>
                    <a:pt x="1808" y="21"/>
                  </a:lnTo>
                  <a:lnTo>
                    <a:pt x="1797" y="10"/>
                  </a:lnTo>
                  <a:lnTo>
                    <a:pt x="1790" y="0"/>
                  </a:lnTo>
                  <a:lnTo>
                    <a:pt x="1818" y="5"/>
                  </a:lnTo>
                  <a:lnTo>
                    <a:pt x="1846" y="13"/>
                  </a:lnTo>
                  <a:lnTo>
                    <a:pt x="1880" y="23"/>
                  </a:lnTo>
                  <a:lnTo>
                    <a:pt x="1913" y="34"/>
                  </a:lnTo>
                  <a:lnTo>
                    <a:pt x="1952" y="47"/>
                  </a:lnTo>
                  <a:lnTo>
                    <a:pt x="1988" y="62"/>
                  </a:lnTo>
                  <a:lnTo>
                    <a:pt x="2027" y="80"/>
                  </a:lnTo>
                  <a:lnTo>
                    <a:pt x="2065" y="98"/>
                  </a:lnTo>
                  <a:lnTo>
                    <a:pt x="2101" y="119"/>
                  </a:lnTo>
                  <a:lnTo>
                    <a:pt x="2138" y="137"/>
                  </a:lnTo>
                  <a:lnTo>
                    <a:pt x="2174" y="160"/>
                  </a:lnTo>
                  <a:lnTo>
                    <a:pt x="2207" y="181"/>
                  </a:lnTo>
                  <a:lnTo>
                    <a:pt x="2238" y="204"/>
                  </a:lnTo>
                  <a:lnTo>
                    <a:pt x="2269" y="227"/>
                  </a:lnTo>
                  <a:lnTo>
                    <a:pt x="2295" y="250"/>
                  </a:lnTo>
                  <a:lnTo>
                    <a:pt x="2315" y="274"/>
                  </a:lnTo>
                  <a:lnTo>
                    <a:pt x="2315" y="279"/>
                  </a:lnTo>
                  <a:lnTo>
                    <a:pt x="2318" y="284"/>
                  </a:lnTo>
                  <a:lnTo>
                    <a:pt x="2318" y="289"/>
                  </a:lnTo>
                  <a:lnTo>
                    <a:pt x="2318" y="294"/>
                  </a:lnTo>
                  <a:lnTo>
                    <a:pt x="2285" y="292"/>
                  </a:lnTo>
                  <a:lnTo>
                    <a:pt x="2254" y="286"/>
                  </a:lnTo>
                  <a:lnTo>
                    <a:pt x="2225" y="281"/>
                  </a:lnTo>
                  <a:lnTo>
                    <a:pt x="2202" y="276"/>
                  </a:lnTo>
                  <a:lnTo>
                    <a:pt x="2179" y="279"/>
                  </a:lnTo>
                  <a:lnTo>
                    <a:pt x="2161" y="286"/>
                  </a:lnTo>
                  <a:lnTo>
                    <a:pt x="2143" y="302"/>
                  </a:lnTo>
                  <a:lnTo>
                    <a:pt x="2130" y="333"/>
                  </a:lnTo>
                  <a:lnTo>
                    <a:pt x="2114" y="341"/>
                  </a:lnTo>
                  <a:lnTo>
                    <a:pt x="2104" y="346"/>
                  </a:lnTo>
                  <a:lnTo>
                    <a:pt x="2096" y="354"/>
                  </a:lnTo>
                  <a:lnTo>
                    <a:pt x="2083" y="364"/>
                  </a:lnTo>
                  <a:lnTo>
                    <a:pt x="2094" y="387"/>
                  </a:lnTo>
                  <a:lnTo>
                    <a:pt x="2109" y="410"/>
                  </a:lnTo>
                  <a:lnTo>
                    <a:pt x="2125" y="433"/>
                  </a:lnTo>
                  <a:lnTo>
                    <a:pt x="2130" y="454"/>
                  </a:lnTo>
                  <a:lnTo>
                    <a:pt x="2109" y="454"/>
                  </a:lnTo>
                  <a:lnTo>
                    <a:pt x="2089" y="452"/>
                  </a:lnTo>
                  <a:lnTo>
                    <a:pt x="2073" y="454"/>
                  </a:lnTo>
                  <a:lnTo>
                    <a:pt x="2060" y="454"/>
                  </a:lnTo>
                  <a:lnTo>
                    <a:pt x="2047" y="459"/>
                  </a:lnTo>
                  <a:lnTo>
                    <a:pt x="2040" y="470"/>
                  </a:lnTo>
                  <a:lnTo>
                    <a:pt x="2037" y="485"/>
                  </a:lnTo>
                  <a:lnTo>
                    <a:pt x="2034" y="508"/>
                  </a:lnTo>
                  <a:lnTo>
                    <a:pt x="2055" y="524"/>
                  </a:lnTo>
                  <a:lnTo>
                    <a:pt x="2076" y="537"/>
                  </a:lnTo>
                  <a:lnTo>
                    <a:pt x="2096" y="552"/>
                  </a:lnTo>
                  <a:lnTo>
                    <a:pt x="2120" y="568"/>
                  </a:lnTo>
                  <a:lnTo>
                    <a:pt x="2140" y="583"/>
                  </a:lnTo>
                  <a:lnTo>
                    <a:pt x="2161" y="599"/>
                  </a:lnTo>
                  <a:lnTo>
                    <a:pt x="2184" y="611"/>
                  </a:lnTo>
                  <a:lnTo>
                    <a:pt x="2205" y="627"/>
                  </a:lnTo>
                  <a:lnTo>
                    <a:pt x="2233" y="650"/>
                  </a:lnTo>
                  <a:lnTo>
                    <a:pt x="2269" y="684"/>
                  </a:lnTo>
                  <a:lnTo>
                    <a:pt x="2310" y="725"/>
                  </a:lnTo>
                  <a:lnTo>
                    <a:pt x="2352" y="769"/>
                  </a:lnTo>
                  <a:lnTo>
                    <a:pt x="2390" y="815"/>
                  </a:lnTo>
                  <a:lnTo>
                    <a:pt x="2421" y="862"/>
                  </a:lnTo>
                  <a:lnTo>
                    <a:pt x="2442" y="905"/>
                  </a:lnTo>
                  <a:lnTo>
                    <a:pt x="2444" y="944"/>
                  </a:lnTo>
                  <a:lnTo>
                    <a:pt x="2434" y="944"/>
                  </a:lnTo>
                  <a:lnTo>
                    <a:pt x="2426" y="944"/>
                  </a:lnTo>
                  <a:lnTo>
                    <a:pt x="2416" y="944"/>
                  </a:lnTo>
                  <a:lnTo>
                    <a:pt x="2406" y="944"/>
                  </a:lnTo>
                  <a:close/>
                </a:path>
              </a:pathLst>
            </a:custGeom>
            <a:solidFill>
              <a:srgbClr val="009933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2" name="Freeform 8"/>
            <p:cNvSpPr>
              <a:spLocks/>
            </p:cNvSpPr>
            <p:nvPr/>
          </p:nvSpPr>
          <p:spPr bwMode="auto">
            <a:xfrm>
              <a:off x="1367" y="3693"/>
              <a:ext cx="1361" cy="459"/>
            </a:xfrm>
            <a:custGeom>
              <a:avLst/>
              <a:gdLst>
                <a:gd name="T0" fmla="*/ 1201 w 1361"/>
                <a:gd name="T1" fmla="*/ 452 h 459"/>
                <a:gd name="T2" fmla="*/ 1173 w 1361"/>
                <a:gd name="T3" fmla="*/ 423 h 459"/>
                <a:gd name="T4" fmla="*/ 1137 w 1361"/>
                <a:gd name="T5" fmla="*/ 385 h 459"/>
                <a:gd name="T6" fmla="*/ 1090 w 1361"/>
                <a:gd name="T7" fmla="*/ 364 h 459"/>
                <a:gd name="T8" fmla="*/ 1046 w 1361"/>
                <a:gd name="T9" fmla="*/ 351 h 459"/>
                <a:gd name="T10" fmla="*/ 1000 w 1361"/>
                <a:gd name="T11" fmla="*/ 343 h 459"/>
                <a:gd name="T12" fmla="*/ 928 w 1361"/>
                <a:gd name="T13" fmla="*/ 341 h 459"/>
                <a:gd name="T14" fmla="*/ 835 w 1361"/>
                <a:gd name="T15" fmla="*/ 341 h 459"/>
                <a:gd name="T16" fmla="*/ 740 w 1361"/>
                <a:gd name="T17" fmla="*/ 341 h 459"/>
                <a:gd name="T18" fmla="*/ 644 w 1361"/>
                <a:gd name="T19" fmla="*/ 343 h 459"/>
                <a:gd name="T20" fmla="*/ 551 w 1361"/>
                <a:gd name="T21" fmla="*/ 346 h 459"/>
                <a:gd name="T22" fmla="*/ 456 w 1361"/>
                <a:gd name="T23" fmla="*/ 348 h 459"/>
                <a:gd name="T24" fmla="*/ 363 w 1361"/>
                <a:gd name="T25" fmla="*/ 356 h 459"/>
                <a:gd name="T26" fmla="*/ 273 w 1361"/>
                <a:gd name="T27" fmla="*/ 369 h 459"/>
                <a:gd name="T28" fmla="*/ 198 w 1361"/>
                <a:gd name="T29" fmla="*/ 379 h 459"/>
                <a:gd name="T30" fmla="*/ 152 w 1361"/>
                <a:gd name="T31" fmla="*/ 379 h 459"/>
                <a:gd name="T32" fmla="*/ 113 w 1361"/>
                <a:gd name="T33" fmla="*/ 377 h 459"/>
                <a:gd name="T34" fmla="*/ 79 w 1361"/>
                <a:gd name="T35" fmla="*/ 356 h 459"/>
                <a:gd name="T36" fmla="*/ 49 w 1361"/>
                <a:gd name="T37" fmla="*/ 310 h 459"/>
                <a:gd name="T38" fmla="*/ 23 w 1361"/>
                <a:gd name="T39" fmla="*/ 279 h 459"/>
                <a:gd name="T40" fmla="*/ 2 w 1361"/>
                <a:gd name="T41" fmla="*/ 266 h 459"/>
                <a:gd name="T42" fmla="*/ 0 w 1361"/>
                <a:gd name="T43" fmla="*/ 258 h 459"/>
                <a:gd name="T44" fmla="*/ 38 w 1361"/>
                <a:gd name="T45" fmla="*/ 232 h 459"/>
                <a:gd name="T46" fmla="*/ 113 w 1361"/>
                <a:gd name="T47" fmla="*/ 181 h 459"/>
                <a:gd name="T48" fmla="*/ 188 w 1361"/>
                <a:gd name="T49" fmla="*/ 119 h 459"/>
                <a:gd name="T50" fmla="*/ 260 w 1361"/>
                <a:gd name="T51" fmla="*/ 57 h 459"/>
                <a:gd name="T52" fmla="*/ 327 w 1361"/>
                <a:gd name="T53" fmla="*/ 13 h 459"/>
                <a:gd name="T54" fmla="*/ 407 w 1361"/>
                <a:gd name="T55" fmla="*/ 5 h 459"/>
                <a:gd name="T56" fmla="*/ 489 w 1361"/>
                <a:gd name="T57" fmla="*/ 5 h 459"/>
                <a:gd name="T58" fmla="*/ 572 w 1361"/>
                <a:gd name="T59" fmla="*/ 5 h 459"/>
                <a:gd name="T60" fmla="*/ 639 w 1361"/>
                <a:gd name="T61" fmla="*/ 0 h 459"/>
                <a:gd name="T62" fmla="*/ 693 w 1361"/>
                <a:gd name="T63" fmla="*/ 0 h 459"/>
                <a:gd name="T64" fmla="*/ 745 w 1361"/>
                <a:gd name="T65" fmla="*/ 0 h 459"/>
                <a:gd name="T66" fmla="*/ 799 w 1361"/>
                <a:gd name="T67" fmla="*/ 0 h 459"/>
                <a:gd name="T68" fmla="*/ 850 w 1361"/>
                <a:gd name="T69" fmla="*/ 0 h 459"/>
                <a:gd name="T70" fmla="*/ 905 w 1361"/>
                <a:gd name="T71" fmla="*/ 0 h 459"/>
                <a:gd name="T72" fmla="*/ 959 w 1361"/>
                <a:gd name="T73" fmla="*/ 0 h 459"/>
                <a:gd name="T74" fmla="*/ 1015 w 1361"/>
                <a:gd name="T75" fmla="*/ 5 h 459"/>
                <a:gd name="T76" fmla="*/ 1062 w 1361"/>
                <a:gd name="T77" fmla="*/ 29 h 459"/>
                <a:gd name="T78" fmla="*/ 1093 w 1361"/>
                <a:gd name="T79" fmla="*/ 78 h 459"/>
                <a:gd name="T80" fmla="*/ 1126 w 1361"/>
                <a:gd name="T81" fmla="*/ 127 h 459"/>
                <a:gd name="T82" fmla="*/ 1160 w 1361"/>
                <a:gd name="T83" fmla="*/ 181 h 459"/>
                <a:gd name="T84" fmla="*/ 1188 w 1361"/>
                <a:gd name="T85" fmla="*/ 219 h 459"/>
                <a:gd name="T86" fmla="*/ 1240 w 1361"/>
                <a:gd name="T87" fmla="*/ 281 h 459"/>
                <a:gd name="T88" fmla="*/ 1307 w 1361"/>
                <a:gd name="T89" fmla="*/ 367 h 459"/>
                <a:gd name="T90" fmla="*/ 1356 w 1361"/>
                <a:gd name="T91" fmla="*/ 434 h 459"/>
                <a:gd name="T92" fmla="*/ 1343 w 1361"/>
                <a:gd name="T93" fmla="*/ 452 h 459"/>
                <a:gd name="T94" fmla="*/ 1317 w 1361"/>
                <a:gd name="T95" fmla="*/ 454 h 459"/>
                <a:gd name="T96" fmla="*/ 1294 w 1361"/>
                <a:gd name="T97" fmla="*/ 457 h 459"/>
                <a:gd name="T98" fmla="*/ 1260 w 1361"/>
                <a:gd name="T99" fmla="*/ 459 h 45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61"/>
                <a:gd name="T151" fmla="*/ 0 h 459"/>
                <a:gd name="T152" fmla="*/ 1361 w 1361"/>
                <a:gd name="T153" fmla="*/ 459 h 45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61" h="459">
                  <a:moveTo>
                    <a:pt x="1235" y="459"/>
                  </a:moveTo>
                  <a:lnTo>
                    <a:pt x="1201" y="452"/>
                  </a:lnTo>
                  <a:lnTo>
                    <a:pt x="1183" y="441"/>
                  </a:lnTo>
                  <a:lnTo>
                    <a:pt x="1173" y="423"/>
                  </a:lnTo>
                  <a:lnTo>
                    <a:pt x="1162" y="400"/>
                  </a:lnTo>
                  <a:lnTo>
                    <a:pt x="1137" y="385"/>
                  </a:lnTo>
                  <a:lnTo>
                    <a:pt x="1113" y="372"/>
                  </a:lnTo>
                  <a:lnTo>
                    <a:pt x="1090" y="364"/>
                  </a:lnTo>
                  <a:lnTo>
                    <a:pt x="1070" y="356"/>
                  </a:lnTo>
                  <a:lnTo>
                    <a:pt x="1046" y="351"/>
                  </a:lnTo>
                  <a:lnTo>
                    <a:pt x="1023" y="348"/>
                  </a:lnTo>
                  <a:lnTo>
                    <a:pt x="1000" y="343"/>
                  </a:lnTo>
                  <a:lnTo>
                    <a:pt x="974" y="341"/>
                  </a:lnTo>
                  <a:lnTo>
                    <a:pt x="928" y="341"/>
                  </a:lnTo>
                  <a:lnTo>
                    <a:pt x="881" y="341"/>
                  </a:lnTo>
                  <a:lnTo>
                    <a:pt x="835" y="341"/>
                  </a:lnTo>
                  <a:lnTo>
                    <a:pt x="786" y="341"/>
                  </a:lnTo>
                  <a:lnTo>
                    <a:pt x="740" y="341"/>
                  </a:lnTo>
                  <a:lnTo>
                    <a:pt x="693" y="341"/>
                  </a:lnTo>
                  <a:lnTo>
                    <a:pt x="644" y="343"/>
                  </a:lnTo>
                  <a:lnTo>
                    <a:pt x="598" y="343"/>
                  </a:lnTo>
                  <a:lnTo>
                    <a:pt x="551" y="346"/>
                  </a:lnTo>
                  <a:lnTo>
                    <a:pt x="502" y="346"/>
                  </a:lnTo>
                  <a:lnTo>
                    <a:pt x="456" y="348"/>
                  </a:lnTo>
                  <a:lnTo>
                    <a:pt x="409" y="354"/>
                  </a:lnTo>
                  <a:lnTo>
                    <a:pt x="363" y="356"/>
                  </a:lnTo>
                  <a:lnTo>
                    <a:pt x="317" y="364"/>
                  </a:lnTo>
                  <a:lnTo>
                    <a:pt x="273" y="369"/>
                  </a:lnTo>
                  <a:lnTo>
                    <a:pt x="226" y="377"/>
                  </a:lnTo>
                  <a:lnTo>
                    <a:pt x="198" y="379"/>
                  </a:lnTo>
                  <a:lnTo>
                    <a:pt x="172" y="379"/>
                  </a:lnTo>
                  <a:lnTo>
                    <a:pt x="152" y="379"/>
                  </a:lnTo>
                  <a:lnTo>
                    <a:pt x="131" y="379"/>
                  </a:lnTo>
                  <a:lnTo>
                    <a:pt x="113" y="377"/>
                  </a:lnTo>
                  <a:lnTo>
                    <a:pt x="98" y="369"/>
                  </a:lnTo>
                  <a:lnTo>
                    <a:pt x="79" y="356"/>
                  </a:lnTo>
                  <a:lnTo>
                    <a:pt x="61" y="338"/>
                  </a:lnTo>
                  <a:lnTo>
                    <a:pt x="49" y="310"/>
                  </a:lnTo>
                  <a:lnTo>
                    <a:pt x="36" y="292"/>
                  </a:lnTo>
                  <a:lnTo>
                    <a:pt x="23" y="279"/>
                  </a:lnTo>
                  <a:lnTo>
                    <a:pt x="2" y="268"/>
                  </a:lnTo>
                  <a:lnTo>
                    <a:pt x="2" y="266"/>
                  </a:lnTo>
                  <a:lnTo>
                    <a:pt x="2" y="261"/>
                  </a:lnTo>
                  <a:lnTo>
                    <a:pt x="0" y="258"/>
                  </a:lnTo>
                  <a:lnTo>
                    <a:pt x="0" y="256"/>
                  </a:lnTo>
                  <a:lnTo>
                    <a:pt x="38" y="232"/>
                  </a:lnTo>
                  <a:lnTo>
                    <a:pt x="77" y="207"/>
                  </a:lnTo>
                  <a:lnTo>
                    <a:pt x="113" y="181"/>
                  </a:lnTo>
                  <a:lnTo>
                    <a:pt x="152" y="150"/>
                  </a:lnTo>
                  <a:lnTo>
                    <a:pt x="188" y="119"/>
                  </a:lnTo>
                  <a:lnTo>
                    <a:pt x="224" y="88"/>
                  </a:lnTo>
                  <a:lnTo>
                    <a:pt x="260" y="57"/>
                  </a:lnTo>
                  <a:lnTo>
                    <a:pt x="291" y="26"/>
                  </a:lnTo>
                  <a:lnTo>
                    <a:pt x="327" y="13"/>
                  </a:lnTo>
                  <a:lnTo>
                    <a:pt x="366" y="8"/>
                  </a:lnTo>
                  <a:lnTo>
                    <a:pt x="407" y="5"/>
                  </a:lnTo>
                  <a:lnTo>
                    <a:pt x="448" y="5"/>
                  </a:lnTo>
                  <a:lnTo>
                    <a:pt x="489" y="5"/>
                  </a:lnTo>
                  <a:lnTo>
                    <a:pt x="531" y="5"/>
                  </a:lnTo>
                  <a:lnTo>
                    <a:pt x="572" y="5"/>
                  </a:lnTo>
                  <a:lnTo>
                    <a:pt x="613" y="0"/>
                  </a:lnTo>
                  <a:lnTo>
                    <a:pt x="639" y="0"/>
                  </a:lnTo>
                  <a:lnTo>
                    <a:pt x="667" y="0"/>
                  </a:lnTo>
                  <a:lnTo>
                    <a:pt x="693" y="0"/>
                  </a:lnTo>
                  <a:lnTo>
                    <a:pt x="719" y="0"/>
                  </a:lnTo>
                  <a:lnTo>
                    <a:pt x="745" y="0"/>
                  </a:lnTo>
                  <a:lnTo>
                    <a:pt x="770" y="0"/>
                  </a:lnTo>
                  <a:lnTo>
                    <a:pt x="799" y="0"/>
                  </a:lnTo>
                  <a:lnTo>
                    <a:pt x="825" y="0"/>
                  </a:lnTo>
                  <a:lnTo>
                    <a:pt x="850" y="0"/>
                  </a:lnTo>
                  <a:lnTo>
                    <a:pt x="879" y="0"/>
                  </a:lnTo>
                  <a:lnTo>
                    <a:pt x="905" y="0"/>
                  </a:lnTo>
                  <a:lnTo>
                    <a:pt x="933" y="0"/>
                  </a:lnTo>
                  <a:lnTo>
                    <a:pt x="959" y="0"/>
                  </a:lnTo>
                  <a:lnTo>
                    <a:pt x="987" y="3"/>
                  </a:lnTo>
                  <a:lnTo>
                    <a:pt x="1015" y="5"/>
                  </a:lnTo>
                  <a:lnTo>
                    <a:pt x="1044" y="8"/>
                  </a:lnTo>
                  <a:lnTo>
                    <a:pt x="1062" y="29"/>
                  </a:lnTo>
                  <a:lnTo>
                    <a:pt x="1077" y="52"/>
                  </a:lnTo>
                  <a:lnTo>
                    <a:pt x="1093" y="78"/>
                  </a:lnTo>
                  <a:lnTo>
                    <a:pt x="1108" y="101"/>
                  </a:lnTo>
                  <a:lnTo>
                    <a:pt x="1126" y="127"/>
                  </a:lnTo>
                  <a:lnTo>
                    <a:pt x="1142" y="155"/>
                  </a:lnTo>
                  <a:lnTo>
                    <a:pt x="1160" y="181"/>
                  </a:lnTo>
                  <a:lnTo>
                    <a:pt x="1178" y="209"/>
                  </a:lnTo>
                  <a:lnTo>
                    <a:pt x="1188" y="219"/>
                  </a:lnTo>
                  <a:lnTo>
                    <a:pt x="1209" y="245"/>
                  </a:lnTo>
                  <a:lnTo>
                    <a:pt x="1240" y="281"/>
                  </a:lnTo>
                  <a:lnTo>
                    <a:pt x="1273" y="325"/>
                  </a:lnTo>
                  <a:lnTo>
                    <a:pt x="1307" y="367"/>
                  </a:lnTo>
                  <a:lnTo>
                    <a:pt x="1335" y="405"/>
                  </a:lnTo>
                  <a:lnTo>
                    <a:pt x="1356" y="434"/>
                  </a:lnTo>
                  <a:lnTo>
                    <a:pt x="1361" y="449"/>
                  </a:lnTo>
                  <a:lnTo>
                    <a:pt x="1343" y="452"/>
                  </a:lnTo>
                  <a:lnTo>
                    <a:pt x="1330" y="454"/>
                  </a:lnTo>
                  <a:lnTo>
                    <a:pt x="1317" y="454"/>
                  </a:lnTo>
                  <a:lnTo>
                    <a:pt x="1307" y="457"/>
                  </a:lnTo>
                  <a:lnTo>
                    <a:pt x="1294" y="457"/>
                  </a:lnTo>
                  <a:lnTo>
                    <a:pt x="1278" y="457"/>
                  </a:lnTo>
                  <a:lnTo>
                    <a:pt x="1260" y="459"/>
                  </a:lnTo>
                  <a:lnTo>
                    <a:pt x="1235" y="459"/>
                  </a:lnTo>
                  <a:close/>
                </a:path>
              </a:pathLst>
            </a:custGeom>
            <a:solidFill>
              <a:srgbClr val="E5E5E5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3" name="Freeform 9"/>
            <p:cNvSpPr>
              <a:spLocks/>
            </p:cNvSpPr>
            <p:nvPr/>
          </p:nvSpPr>
          <p:spPr bwMode="auto">
            <a:xfrm>
              <a:off x="629" y="3118"/>
              <a:ext cx="1106" cy="836"/>
            </a:xfrm>
            <a:custGeom>
              <a:avLst/>
              <a:gdLst>
                <a:gd name="T0" fmla="*/ 645 w 1106"/>
                <a:gd name="T1" fmla="*/ 764 h 836"/>
                <a:gd name="T2" fmla="*/ 554 w 1106"/>
                <a:gd name="T3" fmla="*/ 722 h 836"/>
                <a:gd name="T4" fmla="*/ 456 w 1106"/>
                <a:gd name="T5" fmla="*/ 727 h 836"/>
                <a:gd name="T6" fmla="*/ 276 w 1106"/>
                <a:gd name="T7" fmla="*/ 743 h 836"/>
                <a:gd name="T8" fmla="*/ 75 w 1106"/>
                <a:gd name="T9" fmla="*/ 758 h 836"/>
                <a:gd name="T10" fmla="*/ 10 w 1106"/>
                <a:gd name="T11" fmla="*/ 727 h 836"/>
                <a:gd name="T12" fmla="*/ 245 w 1106"/>
                <a:gd name="T13" fmla="*/ 521 h 836"/>
                <a:gd name="T14" fmla="*/ 423 w 1106"/>
                <a:gd name="T15" fmla="*/ 418 h 836"/>
                <a:gd name="T16" fmla="*/ 490 w 1106"/>
                <a:gd name="T17" fmla="*/ 384 h 836"/>
                <a:gd name="T18" fmla="*/ 433 w 1106"/>
                <a:gd name="T19" fmla="*/ 310 h 836"/>
                <a:gd name="T20" fmla="*/ 397 w 1106"/>
                <a:gd name="T21" fmla="*/ 248 h 836"/>
                <a:gd name="T22" fmla="*/ 356 w 1106"/>
                <a:gd name="T23" fmla="*/ 191 h 836"/>
                <a:gd name="T24" fmla="*/ 338 w 1106"/>
                <a:gd name="T25" fmla="*/ 178 h 836"/>
                <a:gd name="T26" fmla="*/ 570 w 1106"/>
                <a:gd name="T27" fmla="*/ 41 h 836"/>
                <a:gd name="T28" fmla="*/ 714 w 1106"/>
                <a:gd name="T29" fmla="*/ 13 h 836"/>
                <a:gd name="T30" fmla="*/ 670 w 1106"/>
                <a:gd name="T31" fmla="*/ 52 h 836"/>
                <a:gd name="T32" fmla="*/ 598 w 1106"/>
                <a:gd name="T33" fmla="*/ 98 h 836"/>
                <a:gd name="T34" fmla="*/ 681 w 1106"/>
                <a:gd name="T35" fmla="*/ 70 h 836"/>
                <a:gd name="T36" fmla="*/ 725 w 1106"/>
                <a:gd name="T37" fmla="*/ 59 h 836"/>
                <a:gd name="T38" fmla="*/ 658 w 1106"/>
                <a:gd name="T39" fmla="*/ 111 h 836"/>
                <a:gd name="T40" fmla="*/ 554 w 1106"/>
                <a:gd name="T41" fmla="*/ 183 h 836"/>
                <a:gd name="T42" fmla="*/ 668 w 1106"/>
                <a:gd name="T43" fmla="*/ 121 h 836"/>
                <a:gd name="T44" fmla="*/ 738 w 1106"/>
                <a:gd name="T45" fmla="*/ 119 h 836"/>
                <a:gd name="T46" fmla="*/ 681 w 1106"/>
                <a:gd name="T47" fmla="*/ 168 h 836"/>
                <a:gd name="T48" fmla="*/ 596 w 1106"/>
                <a:gd name="T49" fmla="*/ 232 h 836"/>
                <a:gd name="T50" fmla="*/ 619 w 1106"/>
                <a:gd name="T51" fmla="*/ 222 h 836"/>
                <a:gd name="T52" fmla="*/ 707 w 1106"/>
                <a:gd name="T53" fmla="*/ 173 h 836"/>
                <a:gd name="T54" fmla="*/ 758 w 1106"/>
                <a:gd name="T55" fmla="*/ 206 h 836"/>
                <a:gd name="T56" fmla="*/ 660 w 1106"/>
                <a:gd name="T57" fmla="*/ 276 h 836"/>
                <a:gd name="T58" fmla="*/ 575 w 1106"/>
                <a:gd name="T59" fmla="*/ 348 h 836"/>
                <a:gd name="T60" fmla="*/ 624 w 1106"/>
                <a:gd name="T61" fmla="*/ 317 h 836"/>
                <a:gd name="T62" fmla="*/ 743 w 1106"/>
                <a:gd name="T63" fmla="*/ 240 h 836"/>
                <a:gd name="T64" fmla="*/ 774 w 1106"/>
                <a:gd name="T65" fmla="*/ 245 h 836"/>
                <a:gd name="T66" fmla="*/ 792 w 1106"/>
                <a:gd name="T67" fmla="*/ 253 h 836"/>
                <a:gd name="T68" fmla="*/ 676 w 1106"/>
                <a:gd name="T69" fmla="*/ 343 h 836"/>
                <a:gd name="T70" fmla="*/ 650 w 1106"/>
                <a:gd name="T71" fmla="*/ 372 h 836"/>
                <a:gd name="T72" fmla="*/ 763 w 1106"/>
                <a:gd name="T73" fmla="*/ 292 h 836"/>
                <a:gd name="T74" fmla="*/ 890 w 1106"/>
                <a:gd name="T75" fmla="*/ 268 h 836"/>
                <a:gd name="T76" fmla="*/ 771 w 1106"/>
                <a:gd name="T77" fmla="*/ 356 h 836"/>
                <a:gd name="T78" fmla="*/ 730 w 1106"/>
                <a:gd name="T79" fmla="*/ 395 h 836"/>
                <a:gd name="T80" fmla="*/ 859 w 1106"/>
                <a:gd name="T81" fmla="*/ 302 h 836"/>
                <a:gd name="T82" fmla="*/ 995 w 1106"/>
                <a:gd name="T83" fmla="*/ 261 h 836"/>
                <a:gd name="T84" fmla="*/ 817 w 1106"/>
                <a:gd name="T85" fmla="*/ 400 h 836"/>
                <a:gd name="T86" fmla="*/ 781 w 1106"/>
                <a:gd name="T87" fmla="*/ 436 h 836"/>
                <a:gd name="T88" fmla="*/ 931 w 1106"/>
                <a:gd name="T89" fmla="*/ 320 h 836"/>
                <a:gd name="T90" fmla="*/ 1098 w 1106"/>
                <a:gd name="T91" fmla="*/ 261 h 836"/>
                <a:gd name="T92" fmla="*/ 1024 w 1106"/>
                <a:gd name="T93" fmla="*/ 317 h 836"/>
                <a:gd name="T94" fmla="*/ 1011 w 1106"/>
                <a:gd name="T95" fmla="*/ 335 h 836"/>
                <a:gd name="T96" fmla="*/ 1060 w 1106"/>
                <a:gd name="T97" fmla="*/ 304 h 836"/>
                <a:gd name="T98" fmla="*/ 1096 w 1106"/>
                <a:gd name="T99" fmla="*/ 281 h 836"/>
                <a:gd name="T100" fmla="*/ 1093 w 1106"/>
                <a:gd name="T101" fmla="*/ 338 h 836"/>
                <a:gd name="T102" fmla="*/ 1013 w 1106"/>
                <a:gd name="T103" fmla="*/ 369 h 836"/>
                <a:gd name="T104" fmla="*/ 1008 w 1106"/>
                <a:gd name="T105" fmla="*/ 565 h 836"/>
                <a:gd name="T106" fmla="*/ 776 w 1106"/>
                <a:gd name="T107" fmla="*/ 766 h 8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06"/>
                <a:gd name="T163" fmla="*/ 0 h 836"/>
                <a:gd name="T164" fmla="*/ 1106 w 1106"/>
                <a:gd name="T165" fmla="*/ 836 h 8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06" h="836">
                  <a:moveTo>
                    <a:pt x="622" y="836"/>
                  </a:moveTo>
                  <a:lnTo>
                    <a:pt x="629" y="818"/>
                  </a:lnTo>
                  <a:lnTo>
                    <a:pt x="634" y="802"/>
                  </a:lnTo>
                  <a:lnTo>
                    <a:pt x="640" y="787"/>
                  </a:lnTo>
                  <a:lnTo>
                    <a:pt x="645" y="764"/>
                  </a:lnTo>
                  <a:lnTo>
                    <a:pt x="627" y="745"/>
                  </a:lnTo>
                  <a:lnTo>
                    <a:pt x="609" y="735"/>
                  </a:lnTo>
                  <a:lnTo>
                    <a:pt x="591" y="727"/>
                  </a:lnTo>
                  <a:lnTo>
                    <a:pt x="573" y="725"/>
                  </a:lnTo>
                  <a:lnTo>
                    <a:pt x="554" y="722"/>
                  </a:lnTo>
                  <a:lnTo>
                    <a:pt x="534" y="722"/>
                  </a:lnTo>
                  <a:lnTo>
                    <a:pt x="513" y="725"/>
                  </a:lnTo>
                  <a:lnTo>
                    <a:pt x="493" y="725"/>
                  </a:lnTo>
                  <a:lnTo>
                    <a:pt x="480" y="727"/>
                  </a:lnTo>
                  <a:lnTo>
                    <a:pt x="456" y="727"/>
                  </a:lnTo>
                  <a:lnTo>
                    <a:pt x="428" y="730"/>
                  </a:lnTo>
                  <a:lnTo>
                    <a:pt x="395" y="733"/>
                  </a:lnTo>
                  <a:lnTo>
                    <a:pt x="359" y="738"/>
                  </a:lnTo>
                  <a:lnTo>
                    <a:pt x="317" y="740"/>
                  </a:lnTo>
                  <a:lnTo>
                    <a:pt x="276" y="743"/>
                  </a:lnTo>
                  <a:lnTo>
                    <a:pt x="232" y="748"/>
                  </a:lnTo>
                  <a:lnTo>
                    <a:pt x="188" y="751"/>
                  </a:lnTo>
                  <a:lnTo>
                    <a:pt x="147" y="753"/>
                  </a:lnTo>
                  <a:lnTo>
                    <a:pt x="108" y="756"/>
                  </a:lnTo>
                  <a:lnTo>
                    <a:pt x="75" y="758"/>
                  </a:lnTo>
                  <a:lnTo>
                    <a:pt x="47" y="761"/>
                  </a:lnTo>
                  <a:lnTo>
                    <a:pt x="23" y="761"/>
                  </a:lnTo>
                  <a:lnTo>
                    <a:pt x="8" y="761"/>
                  </a:lnTo>
                  <a:lnTo>
                    <a:pt x="0" y="761"/>
                  </a:lnTo>
                  <a:lnTo>
                    <a:pt x="10" y="727"/>
                  </a:lnTo>
                  <a:lnTo>
                    <a:pt x="41" y="686"/>
                  </a:lnTo>
                  <a:lnTo>
                    <a:pt x="85" y="645"/>
                  </a:lnTo>
                  <a:lnTo>
                    <a:pt x="137" y="601"/>
                  </a:lnTo>
                  <a:lnTo>
                    <a:pt x="191" y="560"/>
                  </a:lnTo>
                  <a:lnTo>
                    <a:pt x="245" y="521"/>
                  </a:lnTo>
                  <a:lnTo>
                    <a:pt x="291" y="490"/>
                  </a:lnTo>
                  <a:lnTo>
                    <a:pt x="328" y="467"/>
                  </a:lnTo>
                  <a:lnTo>
                    <a:pt x="369" y="446"/>
                  </a:lnTo>
                  <a:lnTo>
                    <a:pt x="400" y="431"/>
                  </a:lnTo>
                  <a:lnTo>
                    <a:pt x="423" y="418"/>
                  </a:lnTo>
                  <a:lnTo>
                    <a:pt x="441" y="410"/>
                  </a:lnTo>
                  <a:lnTo>
                    <a:pt x="454" y="402"/>
                  </a:lnTo>
                  <a:lnTo>
                    <a:pt x="467" y="397"/>
                  </a:lnTo>
                  <a:lnTo>
                    <a:pt x="477" y="392"/>
                  </a:lnTo>
                  <a:lnTo>
                    <a:pt x="490" y="384"/>
                  </a:lnTo>
                  <a:lnTo>
                    <a:pt x="493" y="369"/>
                  </a:lnTo>
                  <a:lnTo>
                    <a:pt x="485" y="351"/>
                  </a:lnTo>
                  <a:lnTo>
                    <a:pt x="469" y="335"/>
                  </a:lnTo>
                  <a:lnTo>
                    <a:pt x="451" y="320"/>
                  </a:lnTo>
                  <a:lnTo>
                    <a:pt x="433" y="310"/>
                  </a:lnTo>
                  <a:lnTo>
                    <a:pt x="413" y="299"/>
                  </a:lnTo>
                  <a:lnTo>
                    <a:pt x="397" y="292"/>
                  </a:lnTo>
                  <a:lnTo>
                    <a:pt x="389" y="289"/>
                  </a:lnTo>
                  <a:lnTo>
                    <a:pt x="392" y="268"/>
                  </a:lnTo>
                  <a:lnTo>
                    <a:pt x="397" y="248"/>
                  </a:lnTo>
                  <a:lnTo>
                    <a:pt x="400" y="232"/>
                  </a:lnTo>
                  <a:lnTo>
                    <a:pt x="402" y="214"/>
                  </a:lnTo>
                  <a:lnTo>
                    <a:pt x="384" y="201"/>
                  </a:lnTo>
                  <a:lnTo>
                    <a:pt x="369" y="196"/>
                  </a:lnTo>
                  <a:lnTo>
                    <a:pt x="356" y="191"/>
                  </a:lnTo>
                  <a:lnTo>
                    <a:pt x="340" y="188"/>
                  </a:lnTo>
                  <a:lnTo>
                    <a:pt x="338" y="186"/>
                  </a:lnTo>
                  <a:lnTo>
                    <a:pt x="338" y="183"/>
                  </a:lnTo>
                  <a:lnTo>
                    <a:pt x="338" y="181"/>
                  </a:lnTo>
                  <a:lnTo>
                    <a:pt x="338" y="178"/>
                  </a:lnTo>
                  <a:lnTo>
                    <a:pt x="374" y="152"/>
                  </a:lnTo>
                  <a:lnTo>
                    <a:pt x="415" y="124"/>
                  </a:lnTo>
                  <a:lnTo>
                    <a:pt x="464" y="93"/>
                  </a:lnTo>
                  <a:lnTo>
                    <a:pt x="516" y="65"/>
                  </a:lnTo>
                  <a:lnTo>
                    <a:pt x="570" y="41"/>
                  </a:lnTo>
                  <a:lnTo>
                    <a:pt x="622" y="21"/>
                  </a:lnTo>
                  <a:lnTo>
                    <a:pt x="670" y="5"/>
                  </a:lnTo>
                  <a:lnTo>
                    <a:pt x="714" y="0"/>
                  </a:lnTo>
                  <a:lnTo>
                    <a:pt x="714" y="5"/>
                  </a:lnTo>
                  <a:lnTo>
                    <a:pt x="714" y="13"/>
                  </a:lnTo>
                  <a:lnTo>
                    <a:pt x="714" y="21"/>
                  </a:lnTo>
                  <a:lnTo>
                    <a:pt x="717" y="26"/>
                  </a:lnTo>
                  <a:lnTo>
                    <a:pt x="701" y="34"/>
                  </a:lnTo>
                  <a:lnTo>
                    <a:pt x="686" y="44"/>
                  </a:lnTo>
                  <a:lnTo>
                    <a:pt x="670" y="52"/>
                  </a:lnTo>
                  <a:lnTo>
                    <a:pt x="658" y="62"/>
                  </a:lnTo>
                  <a:lnTo>
                    <a:pt x="642" y="72"/>
                  </a:lnTo>
                  <a:lnTo>
                    <a:pt x="627" y="80"/>
                  </a:lnTo>
                  <a:lnTo>
                    <a:pt x="614" y="90"/>
                  </a:lnTo>
                  <a:lnTo>
                    <a:pt x="598" y="98"/>
                  </a:lnTo>
                  <a:lnTo>
                    <a:pt x="611" y="96"/>
                  </a:lnTo>
                  <a:lnTo>
                    <a:pt x="627" y="93"/>
                  </a:lnTo>
                  <a:lnTo>
                    <a:pt x="645" y="85"/>
                  </a:lnTo>
                  <a:lnTo>
                    <a:pt x="663" y="77"/>
                  </a:lnTo>
                  <a:lnTo>
                    <a:pt x="681" y="70"/>
                  </a:lnTo>
                  <a:lnTo>
                    <a:pt x="696" y="59"/>
                  </a:lnTo>
                  <a:lnTo>
                    <a:pt x="714" y="52"/>
                  </a:lnTo>
                  <a:lnTo>
                    <a:pt x="727" y="47"/>
                  </a:lnTo>
                  <a:lnTo>
                    <a:pt x="725" y="54"/>
                  </a:lnTo>
                  <a:lnTo>
                    <a:pt x="725" y="59"/>
                  </a:lnTo>
                  <a:lnTo>
                    <a:pt x="725" y="67"/>
                  </a:lnTo>
                  <a:lnTo>
                    <a:pt x="725" y="75"/>
                  </a:lnTo>
                  <a:lnTo>
                    <a:pt x="704" y="88"/>
                  </a:lnTo>
                  <a:lnTo>
                    <a:pt x="681" y="98"/>
                  </a:lnTo>
                  <a:lnTo>
                    <a:pt x="658" y="111"/>
                  </a:lnTo>
                  <a:lnTo>
                    <a:pt x="632" y="124"/>
                  </a:lnTo>
                  <a:lnTo>
                    <a:pt x="609" y="137"/>
                  </a:lnTo>
                  <a:lnTo>
                    <a:pt x="588" y="152"/>
                  </a:lnTo>
                  <a:lnTo>
                    <a:pt x="570" y="168"/>
                  </a:lnTo>
                  <a:lnTo>
                    <a:pt x="554" y="183"/>
                  </a:lnTo>
                  <a:lnTo>
                    <a:pt x="575" y="178"/>
                  </a:lnTo>
                  <a:lnTo>
                    <a:pt x="598" y="168"/>
                  </a:lnTo>
                  <a:lnTo>
                    <a:pt x="622" y="152"/>
                  </a:lnTo>
                  <a:lnTo>
                    <a:pt x="645" y="137"/>
                  </a:lnTo>
                  <a:lnTo>
                    <a:pt x="668" y="121"/>
                  </a:lnTo>
                  <a:lnTo>
                    <a:pt x="691" y="108"/>
                  </a:lnTo>
                  <a:lnTo>
                    <a:pt x="714" y="103"/>
                  </a:lnTo>
                  <a:lnTo>
                    <a:pt x="735" y="106"/>
                  </a:lnTo>
                  <a:lnTo>
                    <a:pt x="738" y="111"/>
                  </a:lnTo>
                  <a:lnTo>
                    <a:pt x="738" y="119"/>
                  </a:lnTo>
                  <a:lnTo>
                    <a:pt x="738" y="126"/>
                  </a:lnTo>
                  <a:lnTo>
                    <a:pt x="738" y="132"/>
                  </a:lnTo>
                  <a:lnTo>
                    <a:pt x="719" y="145"/>
                  </a:lnTo>
                  <a:lnTo>
                    <a:pt x="699" y="155"/>
                  </a:lnTo>
                  <a:lnTo>
                    <a:pt x="681" y="168"/>
                  </a:lnTo>
                  <a:lnTo>
                    <a:pt x="663" y="178"/>
                  </a:lnTo>
                  <a:lnTo>
                    <a:pt x="645" y="191"/>
                  </a:lnTo>
                  <a:lnTo>
                    <a:pt x="629" y="204"/>
                  </a:lnTo>
                  <a:lnTo>
                    <a:pt x="611" y="217"/>
                  </a:lnTo>
                  <a:lnTo>
                    <a:pt x="596" y="232"/>
                  </a:lnTo>
                  <a:lnTo>
                    <a:pt x="598" y="232"/>
                  </a:lnTo>
                  <a:lnTo>
                    <a:pt x="601" y="232"/>
                  </a:lnTo>
                  <a:lnTo>
                    <a:pt x="603" y="235"/>
                  </a:lnTo>
                  <a:lnTo>
                    <a:pt x="619" y="222"/>
                  </a:lnTo>
                  <a:lnTo>
                    <a:pt x="637" y="212"/>
                  </a:lnTo>
                  <a:lnTo>
                    <a:pt x="652" y="201"/>
                  </a:lnTo>
                  <a:lnTo>
                    <a:pt x="670" y="191"/>
                  </a:lnTo>
                  <a:lnTo>
                    <a:pt x="689" y="181"/>
                  </a:lnTo>
                  <a:lnTo>
                    <a:pt x="707" y="173"/>
                  </a:lnTo>
                  <a:lnTo>
                    <a:pt x="725" y="163"/>
                  </a:lnTo>
                  <a:lnTo>
                    <a:pt x="745" y="155"/>
                  </a:lnTo>
                  <a:lnTo>
                    <a:pt x="753" y="183"/>
                  </a:lnTo>
                  <a:lnTo>
                    <a:pt x="756" y="199"/>
                  </a:lnTo>
                  <a:lnTo>
                    <a:pt x="758" y="206"/>
                  </a:lnTo>
                  <a:lnTo>
                    <a:pt x="758" y="214"/>
                  </a:lnTo>
                  <a:lnTo>
                    <a:pt x="732" y="230"/>
                  </a:lnTo>
                  <a:lnTo>
                    <a:pt x="707" y="245"/>
                  </a:lnTo>
                  <a:lnTo>
                    <a:pt x="683" y="261"/>
                  </a:lnTo>
                  <a:lnTo>
                    <a:pt x="660" y="276"/>
                  </a:lnTo>
                  <a:lnTo>
                    <a:pt x="637" y="292"/>
                  </a:lnTo>
                  <a:lnTo>
                    <a:pt x="616" y="310"/>
                  </a:lnTo>
                  <a:lnTo>
                    <a:pt x="593" y="328"/>
                  </a:lnTo>
                  <a:lnTo>
                    <a:pt x="573" y="348"/>
                  </a:lnTo>
                  <a:lnTo>
                    <a:pt x="575" y="348"/>
                  </a:lnTo>
                  <a:lnTo>
                    <a:pt x="578" y="348"/>
                  </a:lnTo>
                  <a:lnTo>
                    <a:pt x="580" y="348"/>
                  </a:lnTo>
                  <a:lnTo>
                    <a:pt x="583" y="351"/>
                  </a:lnTo>
                  <a:lnTo>
                    <a:pt x="601" y="335"/>
                  </a:lnTo>
                  <a:lnTo>
                    <a:pt x="624" y="317"/>
                  </a:lnTo>
                  <a:lnTo>
                    <a:pt x="645" y="299"/>
                  </a:lnTo>
                  <a:lnTo>
                    <a:pt x="668" y="281"/>
                  </a:lnTo>
                  <a:lnTo>
                    <a:pt x="694" y="266"/>
                  </a:lnTo>
                  <a:lnTo>
                    <a:pt x="717" y="250"/>
                  </a:lnTo>
                  <a:lnTo>
                    <a:pt x="743" y="240"/>
                  </a:lnTo>
                  <a:lnTo>
                    <a:pt x="766" y="235"/>
                  </a:lnTo>
                  <a:lnTo>
                    <a:pt x="768" y="237"/>
                  </a:lnTo>
                  <a:lnTo>
                    <a:pt x="771" y="240"/>
                  </a:lnTo>
                  <a:lnTo>
                    <a:pt x="771" y="243"/>
                  </a:lnTo>
                  <a:lnTo>
                    <a:pt x="774" y="245"/>
                  </a:lnTo>
                  <a:lnTo>
                    <a:pt x="779" y="245"/>
                  </a:lnTo>
                  <a:lnTo>
                    <a:pt x="787" y="245"/>
                  </a:lnTo>
                  <a:lnTo>
                    <a:pt x="792" y="245"/>
                  </a:lnTo>
                  <a:lnTo>
                    <a:pt x="797" y="245"/>
                  </a:lnTo>
                  <a:lnTo>
                    <a:pt x="792" y="253"/>
                  </a:lnTo>
                  <a:lnTo>
                    <a:pt x="776" y="266"/>
                  </a:lnTo>
                  <a:lnTo>
                    <a:pt x="756" y="284"/>
                  </a:lnTo>
                  <a:lnTo>
                    <a:pt x="727" y="304"/>
                  </a:lnTo>
                  <a:lnTo>
                    <a:pt x="701" y="325"/>
                  </a:lnTo>
                  <a:lnTo>
                    <a:pt x="676" y="343"/>
                  </a:lnTo>
                  <a:lnTo>
                    <a:pt x="658" y="356"/>
                  </a:lnTo>
                  <a:lnTo>
                    <a:pt x="650" y="364"/>
                  </a:lnTo>
                  <a:lnTo>
                    <a:pt x="650" y="366"/>
                  </a:lnTo>
                  <a:lnTo>
                    <a:pt x="650" y="369"/>
                  </a:lnTo>
                  <a:lnTo>
                    <a:pt x="650" y="372"/>
                  </a:lnTo>
                  <a:lnTo>
                    <a:pt x="650" y="374"/>
                  </a:lnTo>
                  <a:lnTo>
                    <a:pt x="681" y="351"/>
                  </a:lnTo>
                  <a:lnTo>
                    <a:pt x="707" y="330"/>
                  </a:lnTo>
                  <a:lnTo>
                    <a:pt x="735" y="310"/>
                  </a:lnTo>
                  <a:lnTo>
                    <a:pt x="763" y="292"/>
                  </a:lnTo>
                  <a:lnTo>
                    <a:pt x="794" y="276"/>
                  </a:lnTo>
                  <a:lnTo>
                    <a:pt x="825" y="266"/>
                  </a:lnTo>
                  <a:lnTo>
                    <a:pt x="861" y="258"/>
                  </a:lnTo>
                  <a:lnTo>
                    <a:pt x="903" y="255"/>
                  </a:lnTo>
                  <a:lnTo>
                    <a:pt x="890" y="268"/>
                  </a:lnTo>
                  <a:lnTo>
                    <a:pt x="872" y="286"/>
                  </a:lnTo>
                  <a:lnTo>
                    <a:pt x="848" y="302"/>
                  </a:lnTo>
                  <a:lnTo>
                    <a:pt x="823" y="320"/>
                  </a:lnTo>
                  <a:lnTo>
                    <a:pt x="797" y="338"/>
                  </a:lnTo>
                  <a:lnTo>
                    <a:pt x="771" y="356"/>
                  </a:lnTo>
                  <a:lnTo>
                    <a:pt x="748" y="372"/>
                  </a:lnTo>
                  <a:lnTo>
                    <a:pt x="730" y="384"/>
                  </a:lnTo>
                  <a:lnTo>
                    <a:pt x="730" y="387"/>
                  </a:lnTo>
                  <a:lnTo>
                    <a:pt x="730" y="390"/>
                  </a:lnTo>
                  <a:lnTo>
                    <a:pt x="730" y="395"/>
                  </a:lnTo>
                  <a:lnTo>
                    <a:pt x="730" y="397"/>
                  </a:lnTo>
                  <a:lnTo>
                    <a:pt x="761" y="372"/>
                  </a:lnTo>
                  <a:lnTo>
                    <a:pt x="794" y="348"/>
                  </a:lnTo>
                  <a:lnTo>
                    <a:pt x="825" y="325"/>
                  </a:lnTo>
                  <a:lnTo>
                    <a:pt x="859" y="302"/>
                  </a:lnTo>
                  <a:lnTo>
                    <a:pt x="892" y="281"/>
                  </a:lnTo>
                  <a:lnTo>
                    <a:pt x="928" y="266"/>
                  </a:lnTo>
                  <a:lnTo>
                    <a:pt x="964" y="255"/>
                  </a:lnTo>
                  <a:lnTo>
                    <a:pt x="1006" y="250"/>
                  </a:lnTo>
                  <a:lnTo>
                    <a:pt x="995" y="261"/>
                  </a:lnTo>
                  <a:lnTo>
                    <a:pt x="972" y="281"/>
                  </a:lnTo>
                  <a:lnTo>
                    <a:pt x="936" y="310"/>
                  </a:lnTo>
                  <a:lnTo>
                    <a:pt x="895" y="341"/>
                  </a:lnTo>
                  <a:lnTo>
                    <a:pt x="854" y="372"/>
                  </a:lnTo>
                  <a:lnTo>
                    <a:pt x="817" y="400"/>
                  </a:lnTo>
                  <a:lnTo>
                    <a:pt x="792" y="418"/>
                  </a:lnTo>
                  <a:lnTo>
                    <a:pt x="781" y="428"/>
                  </a:lnTo>
                  <a:lnTo>
                    <a:pt x="781" y="431"/>
                  </a:lnTo>
                  <a:lnTo>
                    <a:pt x="781" y="433"/>
                  </a:lnTo>
                  <a:lnTo>
                    <a:pt x="781" y="436"/>
                  </a:lnTo>
                  <a:lnTo>
                    <a:pt x="781" y="439"/>
                  </a:lnTo>
                  <a:lnTo>
                    <a:pt x="817" y="410"/>
                  </a:lnTo>
                  <a:lnTo>
                    <a:pt x="854" y="382"/>
                  </a:lnTo>
                  <a:lnTo>
                    <a:pt x="892" y="351"/>
                  </a:lnTo>
                  <a:lnTo>
                    <a:pt x="931" y="320"/>
                  </a:lnTo>
                  <a:lnTo>
                    <a:pt x="970" y="294"/>
                  </a:lnTo>
                  <a:lnTo>
                    <a:pt x="1011" y="273"/>
                  </a:lnTo>
                  <a:lnTo>
                    <a:pt x="1055" y="261"/>
                  </a:lnTo>
                  <a:lnTo>
                    <a:pt x="1101" y="255"/>
                  </a:lnTo>
                  <a:lnTo>
                    <a:pt x="1098" y="261"/>
                  </a:lnTo>
                  <a:lnTo>
                    <a:pt x="1088" y="271"/>
                  </a:lnTo>
                  <a:lnTo>
                    <a:pt x="1075" y="281"/>
                  </a:lnTo>
                  <a:lnTo>
                    <a:pt x="1057" y="294"/>
                  </a:lnTo>
                  <a:lnTo>
                    <a:pt x="1039" y="307"/>
                  </a:lnTo>
                  <a:lnTo>
                    <a:pt x="1024" y="317"/>
                  </a:lnTo>
                  <a:lnTo>
                    <a:pt x="1011" y="328"/>
                  </a:lnTo>
                  <a:lnTo>
                    <a:pt x="1006" y="333"/>
                  </a:lnTo>
                  <a:lnTo>
                    <a:pt x="1008" y="333"/>
                  </a:lnTo>
                  <a:lnTo>
                    <a:pt x="1011" y="333"/>
                  </a:lnTo>
                  <a:lnTo>
                    <a:pt x="1011" y="335"/>
                  </a:lnTo>
                  <a:lnTo>
                    <a:pt x="1013" y="335"/>
                  </a:lnTo>
                  <a:lnTo>
                    <a:pt x="1029" y="325"/>
                  </a:lnTo>
                  <a:lnTo>
                    <a:pt x="1042" y="317"/>
                  </a:lnTo>
                  <a:lnTo>
                    <a:pt x="1052" y="310"/>
                  </a:lnTo>
                  <a:lnTo>
                    <a:pt x="1060" y="304"/>
                  </a:lnTo>
                  <a:lnTo>
                    <a:pt x="1068" y="299"/>
                  </a:lnTo>
                  <a:lnTo>
                    <a:pt x="1075" y="294"/>
                  </a:lnTo>
                  <a:lnTo>
                    <a:pt x="1083" y="286"/>
                  </a:lnTo>
                  <a:lnTo>
                    <a:pt x="1093" y="279"/>
                  </a:lnTo>
                  <a:lnTo>
                    <a:pt x="1096" y="281"/>
                  </a:lnTo>
                  <a:lnTo>
                    <a:pt x="1098" y="281"/>
                  </a:lnTo>
                  <a:lnTo>
                    <a:pt x="1104" y="284"/>
                  </a:lnTo>
                  <a:lnTo>
                    <a:pt x="1106" y="284"/>
                  </a:lnTo>
                  <a:lnTo>
                    <a:pt x="1101" y="317"/>
                  </a:lnTo>
                  <a:lnTo>
                    <a:pt x="1093" y="338"/>
                  </a:lnTo>
                  <a:lnTo>
                    <a:pt x="1080" y="351"/>
                  </a:lnTo>
                  <a:lnTo>
                    <a:pt x="1068" y="353"/>
                  </a:lnTo>
                  <a:lnTo>
                    <a:pt x="1052" y="356"/>
                  </a:lnTo>
                  <a:lnTo>
                    <a:pt x="1034" y="361"/>
                  </a:lnTo>
                  <a:lnTo>
                    <a:pt x="1013" y="369"/>
                  </a:lnTo>
                  <a:lnTo>
                    <a:pt x="993" y="387"/>
                  </a:lnTo>
                  <a:lnTo>
                    <a:pt x="998" y="428"/>
                  </a:lnTo>
                  <a:lnTo>
                    <a:pt x="1003" y="475"/>
                  </a:lnTo>
                  <a:lnTo>
                    <a:pt x="1008" y="521"/>
                  </a:lnTo>
                  <a:lnTo>
                    <a:pt x="1008" y="565"/>
                  </a:lnTo>
                  <a:lnTo>
                    <a:pt x="967" y="604"/>
                  </a:lnTo>
                  <a:lnTo>
                    <a:pt x="923" y="642"/>
                  </a:lnTo>
                  <a:lnTo>
                    <a:pt x="877" y="686"/>
                  </a:lnTo>
                  <a:lnTo>
                    <a:pt x="828" y="727"/>
                  </a:lnTo>
                  <a:lnTo>
                    <a:pt x="776" y="766"/>
                  </a:lnTo>
                  <a:lnTo>
                    <a:pt x="725" y="797"/>
                  </a:lnTo>
                  <a:lnTo>
                    <a:pt x="673" y="823"/>
                  </a:lnTo>
                  <a:lnTo>
                    <a:pt x="622" y="836"/>
                  </a:lnTo>
                  <a:close/>
                </a:path>
              </a:pathLst>
            </a:custGeom>
            <a:solidFill>
              <a:srgbClr val="009933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4" name="Freeform 10"/>
            <p:cNvSpPr>
              <a:spLocks/>
            </p:cNvSpPr>
            <p:nvPr/>
          </p:nvSpPr>
          <p:spPr bwMode="auto">
            <a:xfrm>
              <a:off x="1671" y="3492"/>
              <a:ext cx="750" cy="188"/>
            </a:xfrm>
            <a:custGeom>
              <a:avLst/>
              <a:gdLst>
                <a:gd name="T0" fmla="*/ 20 w 750"/>
                <a:gd name="T1" fmla="*/ 188 h 188"/>
                <a:gd name="T2" fmla="*/ 13 w 750"/>
                <a:gd name="T3" fmla="*/ 150 h 188"/>
                <a:gd name="T4" fmla="*/ 8 w 750"/>
                <a:gd name="T5" fmla="*/ 111 h 188"/>
                <a:gd name="T6" fmla="*/ 2 w 750"/>
                <a:gd name="T7" fmla="*/ 77 h 188"/>
                <a:gd name="T8" fmla="*/ 0 w 750"/>
                <a:gd name="T9" fmla="*/ 41 h 188"/>
                <a:gd name="T10" fmla="*/ 28 w 750"/>
                <a:gd name="T11" fmla="*/ 34 h 188"/>
                <a:gd name="T12" fmla="*/ 56 w 750"/>
                <a:gd name="T13" fmla="*/ 26 h 188"/>
                <a:gd name="T14" fmla="*/ 87 w 750"/>
                <a:gd name="T15" fmla="*/ 21 h 188"/>
                <a:gd name="T16" fmla="*/ 121 w 750"/>
                <a:gd name="T17" fmla="*/ 16 h 188"/>
                <a:gd name="T18" fmla="*/ 154 w 750"/>
                <a:gd name="T19" fmla="*/ 10 h 188"/>
                <a:gd name="T20" fmla="*/ 188 w 750"/>
                <a:gd name="T21" fmla="*/ 8 h 188"/>
                <a:gd name="T22" fmla="*/ 224 w 750"/>
                <a:gd name="T23" fmla="*/ 5 h 188"/>
                <a:gd name="T24" fmla="*/ 260 w 750"/>
                <a:gd name="T25" fmla="*/ 5 h 188"/>
                <a:gd name="T26" fmla="*/ 294 w 750"/>
                <a:gd name="T27" fmla="*/ 3 h 188"/>
                <a:gd name="T28" fmla="*/ 330 w 750"/>
                <a:gd name="T29" fmla="*/ 3 h 188"/>
                <a:gd name="T30" fmla="*/ 363 w 750"/>
                <a:gd name="T31" fmla="*/ 3 h 188"/>
                <a:gd name="T32" fmla="*/ 399 w 750"/>
                <a:gd name="T33" fmla="*/ 3 h 188"/>
                <a:gd name="T34" fmla="*/ 433 w 750"/>
                <a:gd name="T35" fmla="*/ 3 h 188"/>
                <a:gd name="T36" fmla="*/ 464 w 750"/>
                <a:gd name="T37" fmla="*/ 3 h 188"/>
                <a:gd name="T38" fmla="*/ 495 w 750"/>
                <a:gd name="T39" fmla="*/ 3 h 188"/>
                <a:gd name="T40" fmla="*/ 526 w 750"/>
                <a:gd name="T41" fmla="*/ 3 h 188"/>
                <a:gd name="T42" fmla="*/ 552 w 750"/>
                <a:gd name="T43" fmla="*/ 3 h 188"/>
                <a:gd name="T44" fmla="*/ 580 w 750"/>
                <a:gd name="T45" fmla="*/ 3 h 188"/>
                <a:gd name="T46" fmla="*/ 608 w 750"/>
                <a:gd name="T47" fmla="*/ 3 h 188"/>
                <a:gd name="T48" fmla="*/ 637 w 750"/>
                <a:gd name="T49" fmla="*/ 0 h 188"/>
                <a:gd name="T50" fmla="*/ 665 w 750"/>
                <a:gd name="T51" fmla="*/ 3 h 188"/>
                <a:gd name="T52" fmla="*/ 693 w 750"/>
                <a:gd name="T53" fmla="*/ 5 h 188"/>
                <a:gd name="T54" fmla="*/ 722 w 750"/>
                <a:gd name="T55" fmla="*/ 8 h 188"/>
                <a:gd name="T56" fmla="*/ 750 w 750"/>
                <a:gd name="T57" fmla="*/ 16 h 188"/>
                <a:gd name="T58" fmla="*/ 747 w 750"/>
                <a:gd name="T59" fmla="*/ 54 h 188"/>
                <a:gd name="T60" fmla="*/ 745 w 750"/>
                <a:gd name="T61" fmla="*/ 96 h 188"/>
                <a:gd name="T62" fmla="*/ 737 w 750"/>
                <a:gd name="T63" fmla="*/ 137 h 188"/>
                <a:gd name="T64" fmla="*/ 724 w 750"/>
                <a:gd name="T65" fmla="*/ 178 h 188"/>
                <a:gd name="T66" fmla="*/ 709 w 750"/>
                <a:gd name="T67" fmla="*/ 178 h 188"/>
                <a:gd name="T68" fmla="*/ 693 w 750"/>
                <a:gd name="T69" fmla="*/ 181 h 188"/>
                <a:gd name="T70" fmla="*/ 678 w 750"/>
                <a:gd name="T71" fmla="*/ 181 h 188"/>
                <a:gd name="T72" fmla="*/ 660 w 750"/>
                <a:gd name="T73" fmla="*/ 181 h 188"/>
                <a:gd name="T74" fmla="*/ 642 w 750"/>
                <a:gd name="T75" fmla="*/ 181 h 188"/>
                <a:gd name="T76" fmla="*/ 621 w 750"/>
                <a:gd name="T77" fmla="*/ 183 h 188"/>
                <a:gd name="T78" fmla="*/ 598 w 750"/>
                <a:gd name="T79" fmla="*/ 183 h 188"/>
                <a:gd name="T80" fmla="*/ 567 w 750"/>
                <a:gd name="T81" fmla="*/ 183 h 188"/>
                <a:gd name="T82" fmla="*/ 531 w 750"/>
                <a:gd name="T83" fmla="*/ 183 h 188"/>
                <a:gd name="T84" fmla="*/ 487 w 750"/>
                <a:gd name="T85" fmla="*/ 183 h 188"/>
                <a:gd name="T86" fmla="*/ 436 w 750"/>
                <a:gd name="T87" fmla="*/ 186 h 188"/>
                <a:gd name="T88" fmla="*/ 376 w 750"/>
                <a:gd name="T89" fmla="*/ 186 h 188"/>
                <a:gd name="T90" fmla="*/ 304 w 750"/>
                <a:gd name="T91" fmla="*/ 186 h 188"/>
                <a:gd name="T92" fmla="*/ 222 w 750"/>
                <a:gd name="T93" fmla="*/ 186 h 188"/>
                <a:gd name="T94" fmla="*/ 129 w 750"/>
                <a:gd name="T95" fmla="*/ 188 h 188"/>
                <a:gd name="T96" fmla="*/ 20 w 750"/>
                <a:gd name="T97" fmla="*/ 188 h 1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50"/>
                <a:gd name="T148" fmla="*/ 0 h 188"/>
                <a:gd name="T149" fmla="*/ 750 w 750"/>
                <a:gd name="T150" fmla="*/ 188 h 18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50" h="188">
                  <a:moveTo>
                    <a:pt x="20" y="188"/>
                  </a:moveTo>
                  <a:lnTo>
                    <a:pt x="13" y="150"/>
                  </a:lnTo>
                  <a:lnTo>
                    <a:pt x="8" y="111"/>
                  </a:lnTo>
                  <a:lnTo>
                    <a:pt x="2" y="77"/>
                  </a:lnTo>
                  <a:lnTo>
                    <a:pt x="0" y="41"/>
                  </a:lnTo>
                  <a:lnTo>
                    <a:pt x="28" y="34"/>
                  </a:lnTo>
                  <a:lnTo>
                    <a:pt x="56" y="26"/>
                  </a:lnTo>
                  <a:lnTo>
                    <a:pt x="87" y="21"/>
                  </a:lnTo>
                  <a:lnTo>
                    <a:pt x="121" y="16"/>
                  </a:lnTo>
                  <a:lnTo>
                    <a:pt x="154" y="10"/>
                  </a:lnTo>
                  <a:lnTo>
                    <a:pt x="188" y="8"/>
                  </a:lnTo>
                  <a:lnTo>
                    <a:pt x="224" y="5"/>
                  </a:lnTo>
                  <a:lnTo>
                    <a:pt x="260" y="5"/>
                  </a:lnTo>
                  <a:lnTo>
                    <a:pt x="294" y="3"/>
                  </a:lnTo>
                  <a:lnTo>
                    <a:pt x="330" y="3"/>
                  </a:lnTo>
                  <a:lnTo>
                    <a:pt x="363" y="3"/>
                  </a:lnTo>
                  <a:lnTo>
                    <a:pt x="399" y="3"/>
                  </a:lnTo>
                  <a:lnTo>
                    <a:pt x="433" y="3"/>
                  </a:lnTo>
                  <a:lnTo>
                    <a:pt x="464" y="3"/>
                  </a:lnTo>
                  <a:lnTo>
                    <a:pt x="495" y="3"/>
                  </a:lnTo>
                  <a:lnTo>
                    <a:pt x="526" y="3"/>
                  </a:lnTo>
                  <a:lnTo>
                    <a:pt x="552" y="3"/>
                  </a:lnTo>
                  <a:lnTo>
                    <a:pt x="580" y="3"/>
                  </a:lnTo>
                  <a:lnTo>
                    <a:pt x="608" y="3"/>
                  </a:lnTo>
                  <a:lnTo>
                    <a:pt x="637" y="0"/>
                  </a:lnTo>
                  <a:lnTo>
                    <a:pt x="665" y="3"/>
                  </a:lnTo>
                  <a:lnTo>
                    <a:pt x="693" y="5"/>
                  </a:lnTo>
                  <a:lnTo>
                    <a:pt x="722" y="8"/>
                  </a:lnTo>
                  <a:lnTo>
                    <a:pt x="750" y="16"/>
                  </a:lnTo>
                  <a:lnTo>
                    <a:pt x="747" y="54"/>
                  </a:lnTo>
                  <a:lnTo>
                    <a:pt x="745" y="96"/>
                  </a:lnTo>
                  <a:lnTo>
                    <a:pt x="737" y="137"/>
                  </a:lnTo>
                  <a:lnTo>
                    <a:pt x="724" y="178"/>
                  </a:lnTo>
                  <a:lnTo>
                    <a:pt x="709" y="178"/>
                  </a:lnTo>
                  <a:lnTo>
                    <a:pt x="693" y="181"/>
                  </a:lnTo>
                  <a:lnTo>
                    <a:pt x="678" y="181"/>
                  </a:lnTo>
                  <a:lnTo>
                    <a:pt x="660" y="181"/>
                  </a:lnTo>
                  <a:lnTo>
                    <a:pt x="642" y="181"/>
                  </a:lnTo>
                  <a:lnTo>
                    <a:pt x="621" y="183"/>
                  </a:lnTo>
                  <a:lnTo>
                    <a:pt x="598" y="183"/>
                  </a:lnTo>
                  <a:lnTo>
                    <a:pt x="567" y="183"/>
                  </a:lnTo>
                  <a:lnTo>
                    <a:pt x="531" y="183"/>
                  </a:lnTo>
                  <a:lnTo>
                    <a:pt x="487" y="183"/>
                  </a:lnTo>
                  <a:lnTo>
                    <a:pt x="436" y="186"/>
                  </a:lnTo>
                  <a:lnTo>
                    <a:pt x="376" y="186"/>
                  </a:lnTo>
                  <a:lnTo>
                    <a:pt x="304" y="186"/>
                  </a:lnTo>
                  <a:lnTo>
                    <a:pt x="222" y="186"/>
                  </a:lnTo>
                  <a:lnTo>
                    <a:pt x="129" y="188"/>
                  </a:lnTo>
                  <a:lnTo>
                    <a:pt x="20" y="188"/>
                  </a:lnTo>
                  <a:close/>
                </a:path>
              </a:pathLst>
            </a:custGeom>
            <a:solidFill>
              <a:srgbClr val="E5E5E5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5" name="Freeform 11"/>
            <p:cNvSpPr>
              <a:spLocks/>
            </p:cNvSpPr>
            <p:nvPr/>
          </p:nvSpPr>
          <p:spPr bwMode="auto">
            <a:xfrm>
              <a:off x="1310" y="1295"/>
              <a:ext cx="2949" cy="2218"/>
            </a:xfrm>
            <a:custGeom>
              <a:avLst/>
              <a:gdLst>
                <a:gd name="T0" fmla="*/ 1931 w 2949"/>
                <a:gd name="T1" fmla="*/ 2071 h 2218"/>
                <a:gd name="T2" fmla="*/ 974 w 2949"/>
                <a:gd name="T3" fmla="*/ 1821 h 2218"/>
                <a:gd name="T4" fmla="*/ 701 w 2949"/>
                <a:gd name="T5" fmla="*/ 1006 h 2218"/>
                <a:gd name="T6" fmla="*/ 456 w 2949"/>
                <a:gd name="T7" fmla="*/ 2037 h 2218"/>
                <a:gd name="T8" fmla="*/ 165 w 2949"/>
                <a:gd name="T9" fmla="*/ 1973 h 2218"/>
                <a:gd name="T10" fmla="*/ 98 w 2949"/>
                <a:gd name="T11" fmla="*/ 1893 h 2218"/>
                <a:gd name="T12" fmla="*/ 77 w 2949"/>
                <a:gd name="T13" fmla="*/ 1844 h 2218"/>
                <a:gd name="T14" fmla="*/ 90 w 2949"/>
                <a:gd name="T15" fmla="*/ 1772 h 2218"/>
                <a:gd name="T16" fmla="*/ 214 w 2949"/>
                <a:gd name="T17" fmla="*/ 1679 h 2218"/>
                <a:gd name="T18" fmla="*/ 136 w 2949"/>
                <a:gd name="T19" fmla="*/ 1583 h 2218"/>
                <a:gd name="T20" fmla="*/ 38 w 2949"/>
                <a:gd name="T21" fmla="*/ 1534 h 2218"/>
                <a:gd name="T22" fmla="*/ 54 w 2949"/>
                <a:gd name="T23" fmla="*/ 1475 h 2218"/>
                <a:gd name="T24" fmla="*/ 131 w 2949"/>
                <a:gd name="T25" fmla="*/ 1377 h 2218"/>
                <a:gd name="T26" fmla="*/ 214 w 2949"/>
                <a:gd name="T27" fmla="*/ 1294 h 2218"/>
                <a:gd name="T28" fmla="*/ 49 w 2949"/>
                <a:gd name="T29" fmla="*/ 1212 h 2218"/>
                <a:gd name="T30" fmla="*/ 8 w 2949"/>
                <a:gd name="T31" fmla="*/ 1147 h 2218"/>
                <a:gd name="T32" fmla="*/ 5 w 2949"/>
                <a:gd name="T33" fmla="*/ 1109 h 2218"/>
                <a:gd name="T34" fmla="*/ 206 w 2949"/>
                <a:gd name="T35" fmla="*/ 1013 h 2218"/>
                <a:gd name="T36" fmla="*/ 155 w 2949"/>
                <a:gd name="T37" fmla="*/ 944 h 2218"/>
                <a:gd name="T38" fmla="*/ 5 w 2949"/>
                <a:gd name="T39" fmla="*/ 882 h 2218"/>
                <a:gd name="T40" fmla="*/ 98 w 2949"/>
                <a:gd name="T41" fmla="*/ 838 h 2218"/>
                <a:gd name="T42" fmla="*/ 165 w 2949"/>
                <a:gd name="T43" fmla="*/ 763 h 2218"/>
                <a:gd name="T44" fmla="*/ 46 w 2949"/>
                <a:gd name="T45" fmla="*/ 688 h 2218"/>
                <a:gd name="T46" fmla="*/ 38 w 2949"/>
                <a:gd name="T47" fmla="*/ 665 h 2218"/>
                <a:gd name="T48" fmla="*/ 103 w 2949"/>
                <a:gd name="T49" fmla="*/ 593 h 2218"/>
                <a:gd name="T50" fmla="*/ 392 w 2949"/>
                <a:gd name="T51" fmla="*/ 549 h 2218"/>
                <a:gd name="T52" fmla="*/ 343 w 2949"/>
                <a:gd name="T53" fmla="*/ 670 h 2218"/>
                <a:gd name="T54" fmla="*/ 820 w 2949"/>
                <a:gd name="T55" fmla="*/ 851 h 2218"/>
                <a:gd name="T56" fmla="*/ 809 w 2949"/>
                <a:gd name="T57" fmla="*/ 263 h 2218"/>
                <a:gd name="T58" fmla="*/ 644 w 2949"/>
                <a:gd name="T59" fmla="*/ 258 h 2218"/>
                <a:gd name="T60" fmla="*/ 766 w 2949"/>
                <a:gd name="T61" fmla="*/ 74 h 2218"/>
                <a:gd name="T62" fmla="*/ 750 w 2949"/>
                <a:gd name="T63" fmla="*/ 136 h 2218"/>
                <a:gd name="T64" fmla="*/ 840 w 2949"/>
                <a:gd name="T65" fmla="*/ 193 h 2218"/>
                <a:gd name="T66" fmla="*/ 907 w 2949"/>
                <a:gd name="T67" fmla="*/ 265 h 2218"/>
                <a:gd name="T68" fmla="*/ 956 w 2949"/>
                <a:gd name="T69" fmla="*/ 340 h 2218"/>
                <a:gd name="T70" fmla="*/ 977 w 2949"/>
                <a:gd name="T71" fmla="*/ 454 h 2218"/>
                <a:gd name="T72" fmla="*/ 1078 w 2949"/>
                <a:gd name="T73" fmla="*/ 531 h 2218"/>
                <a:gd name="T74" fmla="*/ 1108 w 2949"/>
                <a:gd name="T75" fmla="*/ 585 h 2218"/>
                <a:gd name="T76" fmla="*/ 1134 w 2949"/>
                <a:gd name="T77" fmla="*/ 647 h 2218"/>
                <a:gd name="T78" fmla="*/ 1173 w 2949"/>
                <a:gd name="T79" fmla="*/ 699 h 2218"/>
                <a:gd name="T80" fmla="*/ 1640 w 2949"/>
                <a:gd name="T81" fmla="*/ 714 h 2218"/>
                <a:gd name="T82" fmla="*/ 2148 w 2949"/>
                <a:gd name="T83" fmla="*/ 758 h 2218"/>
                <a:gd name="T84" fmla="*/ 2519 w 2949"/>
                <a:gd name="T85" fmla="*/ 877 h 2218"/>
                <a:gd name="T86" fmla="*/ 2913 w 2949"/>
                <a:gd name="T87" fmla="*/ 853 h 2218"/>
                <a:gd name="T88" fmla="*/ 2854 w 2949"/>
                <a:gd name="T89" fmla="*/ 915 h 2218"/>
                <a:gd name="T90" fmla="*/ 2810 w 2949"/>
                <a:gd name="T91" fmla="*/ 972 h 2218"/>
                <a:gd name="T92" fmla="*/ 2831 w 2949"/>
                <a:gd name="T93" fmla="*/ 1052 h 2218"/>
                <a:gd name="T94" fmla="*/ 2911 w 2949"/>
                <a:gd name="T95" fmla="*/ 1140 h 2218"/>
                <a:gd name="T96" fmla="*/ 2924 w 2949"/>
                <a:gd name="T97" fmla="*/ 1230 h 2218"/>
                <a:gd name="T98" fmla="*/ 2918 w 2949"/>
                <a:gd name="T99" fmla="*/ 1274 h 2218"/>
                <a:gd name="T100" fmla="*/ 2792 w 2949"/>
                <a:gd name="T101" fmla="*/ 1325 h 2218"/>
                <a:gd name="T102" fmla="*/ 2764 w 2949"/>
                <a:gd name="T103" fmla="*/ 1421 h 2218"/>
                <a:gd name="T104" fmla="*/ 2831 w 2949"/>
                <a:gd name="T105" fmla="*/ 1519 h 2218"/>
                <a:gd name="T106" fmla="*/ 2859 w 2949"/>
                <a:gd name="T107" fmla="*/ 1612 h 2218"/>
                <a:gd name="T108" fmla="*/ 2872 w 2949"/>
                <a:gd name="T109" fmla="*/ 1668 h 2218"/>
                <a:gd name="T110" fmla="*/ 2844 w 2949"/>
                <a:gd name="T111" fmla="*/ 1717 h 2218"/>
                <a:gd name="T112" fmla="*/ 2761 w 2949"/>
                <a:gd name="T113" fmla="*/ 1795 h 2218"/>
                <a:gd name="T114" fmla="*/ 2686 w 2949"/>
                <a:gd name="T115" fmla="*/ 1877 h 2218"/>
                <a:gd name="T116" fmla="*/ 2604 w 2949"/>
                <a:gd name="T117" fmla="*/ 1962 h 2218"/>
                <a:gd name="T118" fmla="*/ 2808 w 2949"/>
                <a:gd name="T119" fmla="*/ 2094 h 2218"/>
                <a:gd name="T120" fmla="*/ 2839 w 2949"/>
                <a:gd name="T121" fmla="*/ 2120 h 22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49"/>
                <a:gd name="T184" fmla="*/ 0 h 2218"/>
                <a:gd name="T185" fmla="*/ 2949 w 2949"/>
                <a:gd name="T186" fmla="*/ 2218 h 221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49" h="2218">
                  <a:moveTo>
                    <a:pt x="2813" y="2218"/>
                  </a:moveTo>
                  <a:lnTo>
                    <a:pt x="2792" y="2215"/>
                  </a:lnTo>
                  <a:lnTo>
                    <a:pt x="2771" y="2210"/>
                  </a:lnTo>
                  <a:lnTo>
                    <a:pt x="2748" y="2207"/>
                  </a:lnTo>
                  <a:lnTo>
                    <a:pt x="2728" y="2202"/>
                  </a:lnTo>
                  <a:lnTo>
                    <a:pt x="2707" y="2200"/>
                  </a:lnTo>
                  <a:lnTo>
                    <a:pt x="2686" y="2195"/>
                  </a:lnTo>
                  <a:lnTo>
                    <a:pt x="2666" y="2192"/>
                  </a:lnTo>
                  <a:lnTo>
                    <a:pt x="2645" y="2189"/>
                  </a:lnTo>
                  <a:lnTo>
                    <a:pt x="2557" y="2169"/>
                  </a:lnTo>
                  <a:lnTo>
                    <a:pt x="2467" y="2148"/>
                  </a:lnTo>
                  <a:lnTo>
                    <a:pt x="2380" y="2133"/>
                  </a:lnTo>
                  <a:lnTo>
                    <a:pt x="2289" y="2117"/>
                  </a:lnTo>
                  <a:lnTo>
                    <a:pt x="2202" y="2102"/>
                  </a:lnTo>
                  <a:lnTo>
                    <a:pt x="2111" y="2091"/>
                  </a:lnTo>
                  <a:lnTo>
                    <a:pt x="2021" y="2078"/>
                  </a:lnTo>
                  <a:lnTo>
                    <a:pt x="1931" y="2071"/>
                  </a:lnTo>
                  <a:lnTo>
                    <a:pt x="1841" y="2063"/>
                  </a:lnTo>
                  <a:lnTo>
                    <a:pt x="1750" y="2055"/>
                  </a:lnTo>
                  <a:lnTo>
                    <a:pt x="1660" y="2050"/>
                  </a:lnTo>
                  <a:lnTo>
                    <a:pt x="1573" y="2045"/>
                  </a:lnTo>
                  <a:lnTo>
                    <a:pt x="1482" y="2042"/>
                  </a:lnTo>
                  <a:lnTo>
                    <a:pt x="1395" y="2040"/>
                  </a:lnTo>
                  <a:lnTo>
                    <a:pt x="1304" y="2037"/>
                  </a:lnTo>
                  <a:lnTo>
                    <a:pt x="1217" y="2035"/>
                  </a:lnTo>
                  <a:lnTo>
                    <a:pt x="1168" y="2035"/>
                  </a:lnTo>
                  <a:lnTo>
                    <a:pt x="1129" y="2037"/>
                  </a:lnTo>
                  <a:lnTo>
                    <a:pt x="1098" y="2037"/>
                  </a:lnTo>
                  <a:lnTo>
                    <a:pt x="1072" y="2037"/>
                  </a:lnTo>
                  <a:lnTo>
                    <a:pt x="1049" y="2037"/>
                  </a:lnTo>
                  <a:lnTo>
                    <a:pt x="1026" y="2037"/>
                  </a:lnTo>
                  <a:lnTo>
                    <a:pt x="998" y="2035"/>
                  </a:lnTo>
                  <a:lnTo>
                    <a:pt x="964" y="2035"/>
                  </a:lnTo>
                  <a:lnTo>
                    <a:pt x="974" y="1821"/>
                  </a:lnTo>
                  <a:lnTo>
                    <a:pt x="980" y="1609"/>
                  </a:lnTo>
                  <a:lnTo>
                    <a:pt x="990" y="1400"/>
                  </a:lnTo>
                  <a:lnTo>
                    <a:pt x="1008" y="1191"/>
                  </a:lnTo>
                  <a:lnTo>
                    <a:pt x="1034" y="1106"/>
                  </a:lnTo>
                  <a:lnTo>
                    <a:pt x="1049" y="1060"/>
                  </a:lnTo>
                  <a:lnTo>
                    <a:pt x="1054" y="1039"/>
                  </a:lnTo>
                  <a:lnTo>
                    <a:pt x="1054" y="1029"/>
                  </a:lnTo>
                  <a:lnTo>
                    <a:pt x="1044" y="1024"/>
                  </a:lnTo>
                  <a:lnTo>
                    <a:pt x="1023" y="1018"/>
                  </a:lnTo>
                  <a:lnTo>
                    <a:pt x="998" y="1013"/>
                  </a:lnTo>
                  <a:lnTo>
                    <a:pt x="964" y="1011"/>
                  </a:lnTo>
                  <a:lnTo>
                    <a:pt x="925" y="1008"/>
                  </a:lnTo>
                  <a:lnTo>
                    <a:pt x="884" y="1006"/>
                  </a:lnTo>
                  <a:lnTo>
                    <a:pt x="840" y="1003"/>
                  </a:lnTo>
                  <a:lnTo>
                    <a:pt x="794" y="1003"/>
                  </a:lnTo>
                  <a:lnTo>
                    <a:pt x="748" y="1003"/>
                  </a:lnTo>
                  <a:lnTo>
                    <a:pt x="701" y="1006"/>
                  </a:lnTo>
                  <a:lnTo>
                    <a:pt x="657" y="1006"/>
                  </a:lnTo>
                  <a:lnTo>
                    <a:pt x="619" y="1008"/>
                  </a:lnTo>
                  <a:lnTo>
                    <a:pt x="580" y="1011"/>
                  </a:lnTo>
                  <a:lnTo>
                    <a:pt x="549" y="1013"/>
                  </a:lnTo>
                  <a:lnTo>
                    <a:pt x="526" y="1016"/>
                  </a:lnTo>
                  <a:lnTo>
                    <a:pt x="508" y="1021"/>
                  </a:lnTo>
                  <a:lnTo>
                    <a:pt x="479" y="1181"/>
                  </a:lnTo>
                  <a:lnTo>
                    <a:pt x="461" y="1341"/>
                  </a:lnTo>
                  <a:lnTo>
                    <a:pt x="464" y="1503"/>
                  </a:lnTo>
                  <a:lnTo>
                    <a:pt x="492" y="1671"/>
                  </a:lnTo>
                  <a:lnTo>
                    <a:pt x="500" y="1756"/>
                  </a:lnTo>
                  <a:lnTo>
                    <a:pt x="505" y="1846"/>
                  </a:lnTo>
                  <a:lnTo>
                    <a:pt x="508" y="1939"/>
                  </a:lnTo>
                  <a:lnTo>
                    <a:pt x="503" y="2035"/>
                  </a:lnTo>
                  <a:lnTo>
                    <a:pt x="487" y="2037"/>
                  </a:lnTo>
                  <a:lnTo>
                    <a:pt x="469" y="2037"/>
                  </a:lnTo>
                  <a:lnTo>
                    <a:pt x="456" y="2037"/>
                  </a:lnTo>
                  <a:lnTo>
                    <a:pt x="446" y="2035"/>
                  </a:lnTo>
                  <a:lnTo>
                    <a:pt x="402" y="2035"/>
                  </a:lnTo>
                  <a:lnTo>
                    <a:pt x="361" y="2035"/>
                  </a:lnTo>
                  <a:lnTo>
                    <a:pt x="317" y="2035"/>
                  </a:lnTo>
                  <a:lnTo>
                    <a:pt x="276" y="2035"/>
                  </a:lnTo>
                  <a:lnTo>
                    <a:pt x="234" y="2035"/>
                  </a:lnTo>
                  <a:lnTo>
                    <a:pt x="193" y="2032"/>
                  </a:lnTo>
                  <a:lnTo>
                    <a:pt x="155" y="2027"/>
                  </a:lnTo>
                  <a:lnTo>
                    <a:pt x="116" y="2022"/>
                  </a:lnTo>
                  <a:lnTo>
                    <a:pt x="113" y="2011"/>
                  </a:lnTo>
                  <a:lnTo>
                    <a:pt x="111" y="2004"/>
                  </a:lnTo>
                  <a:lnTo>
                    <a:pt x="111" y="1993"/>
                  </a:lnTo>
                  <a:lnTo>
                    <a:pt x="108" y="1973"/>
                  </a:lnTo>
                  <a:lnTo>
                    <a:pt x="116" y="1973"/>
                  </a:lnTo>
                  <a:lnTo>
                    <a:pt x="131" y="1973"/>
                  </a:lnTo>
                  <a:lnTo>
                    <a:pt x="147" y="1973"/>
                  </a:lnTo>
                  <a:lnTo>
                    <a:pt x="165" y="1973"/>
                  </a:lnTo>
                  <a:lnTo>
                    <a:pt x="183" y="1970"/>
                  </a:lnTo>
                  <a:lnTo>
                    <a:pt x="201" y="1970"/>
                  </a:lnTo>
                  <a:lnTo>
                    <a:pt x="214" y="1968"/>
                  </a:lnTo>
                  <a:lnTo>
                    <a:pt x="224" y="1962"/>
                  </a:lnTo>
                  <a:lnTo>
                    <a:pt x="209" y="1962"/>
                  </a:lnTo>
                  <a:lnTo>
                    <a:pt x="193" y="1960"/>
                  </a:lnTo>
                  <a:lnTo>
                    <a:pt x="178" y="1960"/>
                  </a:lnTo>
                  <a:lnTo>
                    <a:pt x="162" y="1957"/>
                  </a:lnTo>
                  <a:lnTo>
                    <a:pt x="147" y="1957"/>
                  </a:lnTo>
                  <a:lnTo>
                    <a:pt x="131" y="1957"/>
                  </a:lnTo>
                  <a:lnTo>
                    <a:pt x="116" y="1955"/>
                  </a:lnTo>
                  <a:lnTo>
                    <a:pt x="100" y="1955"/>
                  </a:lnTo>
                  <a:lnTo>
                    <a:pt x="95" y="1939"/>
                  </a:lnTo>
                  <a:lnTo>
                    <a:pt x="90" y="1929"/>
                  </a:lnTo>
                  <a:lnTo>
                    <a:pt x="90" y="1916"/>
                  </a:lnTo>
                  <a:lnTo>
                    <a:pt x="87" y="1895"/>
                  </a:lnTo>
                  <a:lnTo>
                    <a:pt x="98" y="1893"/>
                  </a:lnTo>
                  <a:lnTo>
                    <a:pt x="113" y="1890"/>
                  </a:lnTo>
                  <a:lnTo>
                    <a:pt x="131" y="1888"/>
                  </a:lnTo>
                  <a:lnTo>
                    <a:pt x="152" y="1885"/>
                  </a:lnTo>
                  <a:lnTo>
                    <a:pt x="173" y="1882"/>
                  </a:lnTo>
                  <a:lnTo>
                    <a:pt x="191" y="1880"/>
                  </a:lnTo>
                  <a:lnTo>
                    <a:pt x="203" y="1877"/>
                  </a:lnTo>
                  <a:lnTo>
                    <a:pt x="209" y="1875"/>
                  </a:lnTo>
                  <a:lnTo>
                    <a:pt x="193" y="1875"/>
                  </a:lnTo>
                  <a:lnTo>
                    <a:pt x="178" y="1875"/>
                  </a:lnTo>
                  <a:lnTo>
                    <a:pt x="162" y="1875"/>
                  </a:lnTo>
                  <a:lnTo>
                    <a:pt x="147" y="1872"/>
                  </a:lnTo>
                  <a:lnTo>
                    <a:pt x="129" y="1872"/>
                  </a:lnTo>
                  <a:lnTo>
                    <a:pt x="113" y="1872"/>
                  </a:lnTo>
                  <a:lnTo>
                    <a:pt x="98" y="1872"/>
                  </a:lnTo>
                  <a:lnTo>
                    <a:pt x="82" y="1872"/>
                  </a:lnTo>
                  <a:lnTo>
                    <a:pt x="80" y="1857"/>
                  </a:lnTo>
                  <a:lnTo>
                    <a:pt x="77" y="1844"/>
                  </a:lnTo>
                  <a:lnTo>
                    <a:pt x="75" y="1823"/>
                  </a:lnTo>
                  <a:lnTo>
                    <a:pt x="72" y="1790"/>
                  </a:lnTo>
                  <a:lnTo>
                    <a:pt x="98" y="1787"/>
                  </a:lnTo>
                  <a:lnTo>
                    <a:pt x="124" y="1784"/>
                  </a:lnTo>
                  <a:lnTo>
                    <a:pt x="149" y="1784"/>
                  </a:lnTo>
                  <a:lnTo>
                    <a:pt x="178" y="1782"/>
                  </a:lnTo>
                  <a:lnTo>
                    <a:pt x="203" y="1779"/>
                  </a:lnTo>
                  <a:lnTo>
                    <a:pt x="229" y="1777"/>
                  </a:lnTo>
                  <a:lnTo>
                    <a:pt x="258" y="1777"/>
                  </a:lnTo>
                  <a:lnTo>
                    <a:pt x="283" y="1774"/>
                  </a:lnTo>
                  <a:lnTo>
                    <a:pt x="255" y="1772"/>
                  </a:lnTo>
                  <a:lnTo>
                    <a:pt x="227" y="1772"/>
                  </a:lnTo>
                  <a:lnTo>
                    <a:pt x="198" y="1772"/>
                  </a:lnTo>
                  <a:lnTo>
                    <a:pt x="170" y="1769"/>
                  </a:lnTo>
                  <a:lnTo>
                    <a:pt x="144" y="1769"/>
                  </a:lnTo>
                  <a:lnTo>
                    <a:pt x="118" y="1769"/>
                  </a:lnTo>
                  <a:lnTo>
                    <a:pt x="90" y="1772"/>
                  </a:lnTo>
                  <a:lnTo>
                    <a:pt x="64" y="1772"/>
                  </a:lnTo>
                  <a:lnTo>
                    <a:pt x="62" y="1753"/>
                  </a:lnTo>
                  <a:lnTo>
                    <a:pt x="62" y="1735"/>
                  </a:lnTo>
                  <a:lnTo>
                    <a:pt x="59" y="1717"/>
                  </a:lnTo>
                  <a:lnTo>
                    <a:pt x="57" y="1699"/>
                  </a:lnTo>
                  <a:lnTo>
                    <a:pt x="72" y="1694"/>
                  </a:lnTo>
                  <a:lnTo>
                    <a:pt x="87" y="1689"/>
                  </a:lnTo>
                  <a:lnTo>
                    <a:pt x="108" y="1689"/>
                  </a:lnTo>
                  <a:lnTo>
                    <a:pt x="131" y="1686"/>
                  </a:lnTo>
                  <a:lnTo>
                    <a:pt x="152" y="1686"/>
                  </a:lnTo>
                  <a:lnTo>
                    <a:pt x="175" y="1689"/>
                  </a:lnTo>
                  <a:lnTo>
                    <a:pt x="196" y="1689"/>
                  </a:lnTo>
                  <a:lnTo>
                    <a:pt x="214" y="1689"/>
                  </a:lnTo>
                  <a:lnTo>
                    <a:pt x="214" y="1686"/>
                  </a:lnTo>
                  <a:lnTo>
                    <a:pt x="214" y="1684"/>
                  </a:lnTo>
                  <a:lnTo>
                    <a:pt x="214" y="1681"/>
                  </a:lnTo>
                  <a:lnTo>
                    <a:pt x="214" y="1679"/>
                  </a:lnTo>
                  <a:lnTo>
                    <a:pt x="193" y="1679"/>
                  </a:lnTo>
                  <a:lnTo>
                    <a:pt x="173" y="1676"/>
                  </a:lnTo>
                  <a:lnTo>
                    <a:pt x="155" y="1676"/>
                  </a:lnTo>
                  <a:lnTo>
                    <a:pt x="134" y="1674"/>
                  </a:lnTo>
                  <a:lnTo>
                    <a:pt x="116" y="1674"/>
                  </a:lnTo>
                  <a:lnTo>
                    <a:pt x="95" y="1674"/>
                  </a:lnTo>
                  <a:lnTo>
                    <a:pt x="77" y="1671"/>
                  </a:lnTo>
                  <a:lnTo>
                    <a:pt x="57" y="1671"/>
                  </a:lnTo>
                  <a:lnTo>
                    <a:pt x="54" y="1653"/>
                  </a:lnTo>
                  <a:lnTo>
                    <a:pt x="51" y="1635"/>
                  </a:lnTo>
                  <a:lnTo>
                    <a:pt x="49" y="1619"/>
                  </a:lnTo>
                  <a:lnTo>
                    <a:pt x="46" y="1601"/>
                  </a:lnTo>
                  <a:lnTo>
                    <a:pt x="62" y="1596"/>
                  </a:lnTo>
                  <a:lnTo>
                    <a:pt x="80" y="1591"/>
                  </a:lnTo>
                  <a:lnTo>
                    <a:pt x="98" y="1588"/>
                  </a:lnTo>
                  <a:lnTo>
                    <a:pt x="118" y="1586"/>
                  </a:lnTo>
                  <a:lnTo>
                    <a:pt x="136" y="1583"/>
                  </a:lnTo>
                  <a:lnTo>
                    <a:pt x="157" y="1581"/>
                  </a:lnTo>
                  <a:lnTo>
                    <a:pt x="178" y="1581"/>
                  </a:lnTo>
                  <a:lnTo>
                    <a:pt x="198" y="1578"/>
                  </a:lnTo>
                  <a:lnTo>
                    <a:pt x="198" y="1576"/>
                  </a:lnTo>
                  <a:lnTo>
                    <a:pt x="201" y="1576"/>
                  </a:lnTo>
                  <a:lnTo>
                    <a:pt x="201" y="1573"/>
                  </a:lnTo>
                  <a:lnTo>
                    <a:pt x="203" y="1573"/>
                  </a:lnTo>
                  <a:lnTo>
                    <a:pt x="183" y="1573"/>
                  </a:lnTo>
                  <a:lnTo>
                    <a:pt x="162" y="1573"/>
                  </a:lnTo>
                  <a:lnTo>
                    <a:pt x="142" y="1573"/>
                  </a:lnTo>
                  <a:lnTo>
                    <a:pt x="124" y="1573"/>
                  </a:lnTo>
                  <a:lnTo>
                    <a:pt x="103" y="1573"/>
                  </a:lnTo>
                  <a:lnTo>
                    <a:pt x="82" y="1573"/>
                  </a:lnTo>
                  <a:lnTo>
                    <a:pt x="62" y="1573"/>
                  </a:lnTo>
                  <a:lnTo>
                    <a:pt x="41" y="1573"/>
                  </a:lnTo>
                  <a:lnTo>
                    <a:pt x="38" y="1555"/>
                  </a:lnTo>
                  <a:lnTo>
                    <a:pt x="38" y="1534"/>
                  </a:lnTo>
                  <a:lnTo>
                    <a:pt x="38" y="1516"/>
                  </a:lnTo>
                  <a:lnTo>
                    <a:pt x="38" y="1498"/>
                  </a:lnTo>
                  <a:lnTo>
                    <a:pt x="51" y="1496"/>
                  </a:lnTo>
                  <a:lnTo>
                    <a:pt x="69" y="1493"/>
                  </a:lnTo>
                  <a:lnTo>
                    <a:pt x="93" y="1490"/>
                  </a:lnTo>
                  <a:lnTo>
                    <a:pt x="118" y="1485"/>
                  </a:lnTo>
                  <a:lnTo>
                    <a:pt x="144" y="1483"/>
                  </a:lnTo>
                  <a:lnTo>
                    <a:pt x="167" y="1480"/>
                  </a:lnTo>
                  <a:lnTo>
                    <a:pt x="183" y="1477"/>
                  </a:lnTo>
                  <a:lnTo>
                    <a:pt x="191" y="1475"/>
                  </a:lnTo>
                  <a:lnTo>
                    <a:pt x="170" y="1475"/>
                  </a:lnTo>
                  <a:lnTo>
                    <a:pt x="152" y="1475"/>
                  </a:lnTo>
                  <a:lnTo>
                    <a:pt x="131" y="1475"/>
                  </a:lnTo>
                  <a:lnTo>
                    <a:pt x="113" y="1475"/>
                  </a:lnTo>
                  <a:lnTo>
                    <a:pt x="93" y="1475"/>
                  </a:lnTo>
                  <a:lnTo>
                    <a:pt x="72" y="1475"/>
                  </a:lnTo>
                  <a:lnTo>
                    <a:pt x="54" y="1475"/>
                  </a:lnTo>
                  <a:lnTo>
                    <a:pt x="33" y="1475"/>
                  </a:lnTo>
                  <a:lnTo>
                    <a:pt x="31" y="1457"/>
                  </a:lnTo>
                  <a:lnTo>
                    <a:pt x="31" y="1439"/>
                  </a:lnTo>
                  <a:lnTo>
                    <a:pt x="31" y="1423"/>
                  </a:lnTo>
                  <a:lnTo>
                    <a:pt x="31" y="1405"/>
                  </a:lnTo>
                  <a:lnTo>
                    <a:pt x="57" y="1403"/>
                  </a:lnTo>
                  <a:lnTo>
                    <a:pt x="82" y="1400"/>
                  </a:lnTo>
                  <a:lnTo>
                    <a:pt x="108" y="1398"/>
                  </a:lnTo>
                  <a:lnTo>
                    <a:pt x="134" y="1395"/>
                  </a:lnTo>
                  <a:lnTo>
                    <a:pt x="160" y="1392"/>
                  </a:lnTo>
                  <a:lnTo>
                    <a:pt x="185" y="1390"/>
                  </a:lnTo>
                  <a:lnTo>
                    <a:pt x="211" y="1387"/>
                  </a:lnTo>
                  <a:lnTo>
                    <a:pt x="237" y="1385"/>
                  </a:lnTo>
                  <a:lnTo>
                    <a:pt x="219" y="1379"/>
                  </a:lnTo>
                  <a:lnTo>
                    <a:pt x="193" y="1377"/>
                  </a:lnTo>
                  <a:lnTo>
                    <a:pt x="162" y="1377"/>
                  </a:lnTo>
                  <a:lnTo>
                    <a:pt x="131" y="1377"/>
                  </a:lnTo>
                  <a:lnTo>
                    <a:pt x="100" y="1377"/>
                  </a:lnTo>
                  <a:lnTo>
                    <a:pt x="69" y="1379"/>
                  </a:lnTo>
                  <a:lnTo>
                    <a:pt x="44" y="1382"/>
                  </a:lnTo>
                  <a:lnTo>
                    <a:pt x="26" y="1382"/>
                  </a:lnTo>
                  <a:lnTo>
                    <a:pt x="23" y="1361"/>
                  </a:lnTo>
                  <a:lnTo>
                    <a:pt x="20" y="1349"/>
                  </a:lnTo>
                  <a:lnTo>
                    <a:pt x="20" y="1330"/>
                  </a:lnTo>
                  <a:lnTo>
                    <a:pt x="23" y="1307"/>
                  </a:lnTo>
                  <a:lnTo>
                    <a:pt x="44" y="1305"/>
                  </a:lnTo>
                  <a:lnTo>
                    <a:pt x="59" y="1305"/>
                  </a:lnTo>
                  <a:lnTo>
                    <a:pt x="75" y="1302"/>
                  </a:lnTo>
                  <a:lnTo>
                    <a:pt x="93" y="1302"/>
                  </a:lnTo>
                  <a:lnTo>
                    <a:pt x="111" y="1302"/>
                  </a:lnTo>
                  <a:lnTo>
                    <a:pt x="139" y="1300"/>
                  </a:lnTo>
                  <a:lnTo>
                    <a:pt x="173" y="1300"/>
                  </a:lnTo>
                  <a:lnTo>
                    <a:pt x="216" y="1297"/>
                  </a:lnTo>
                  <a:lnTo>
                    <a:pt x="214" y="1294"/>
                  </a:lnTo>
                  <a:lnTo>
                    <a:pt x="214" y="1289"/>
                  </a:lnTo>
                  <a:lnTo>
                    <a:pt x="214" y="1287"/>
                  </a:lnTo>
                  <a:lnTo>
                    <a:pt x="211" y="1284"/>
                  </a:lnTo>
                  <a:lnTo>
                    <a:pt x="209" y="1287"/>
                  </a:lnTo>
                  <a:lnTo>
                    <a:pt x="206" y="1287"/>
                  </a:lnTo>
                  <a:lnTo>
                    <a:pt x="198" y="1287"/>
                  </a:lnTo>
                  <a:lnTo>
                    <a:pt x="183" y="1287"/>
                  </a:lnTo>
                  <a:lnTo>
                    <a:pt x="160" y="1287"/>
                  </a:lnTo>
                  <a:lnTo>
                    <a:pt x="126" y="1287"/>
                  </a:lnTo>
                  <a:lnTo>
                    <a:pt x="80" y="1284"/>
                  </a:lnTo>
                  <a:lnTo>
                    <a:pt x="18" y="1281"/>
                  </a:lnTo>
                  <a:lnTo>
                    <a:pt x="15" y="1263"/>
                  </a:lnTo>
                  <a:lnTo>
                    <a:pt x="13" y="1251"/>
                  </a:lnTo>
                  <a:lnTo>
                    <a:pt x="13" y="1235"/>
                  </a:lnTo>
                  <a:lnTo>
                    <a:pt x="15" y="1214"/>
                  </a:lnTo>
                  <a:lnTo>
                    <a:pt x="31" y="1212"/>
                  </a:lnTo>
                  <a:lnTo>
                    <a:pt x="49" y="1212"/>
                  </a:lnTo>
                  <a:lnTo>
                    <a:pt x="72" y="1212"/>
                  </a:lnTo>
                  <a:lnTo>
                    <a:pt x="95" y="1209"/>
                  </a:lnTo>
                  <a:lnTo>
                    <a:pt x="118" y="1209"/>
                  </a:lnTo>
                  <a:lnTo>
                    <a:pt x="139" y="1207"/>
                  </a:lnTo>
                  <a:lnTo>
                    <a:pt x="157" y="1204"/>
                  </a:lnTo>
                  <a:lnTo>
                    <a:pt x="167" y="1199"/>
                  </a:lnTo>
                  <a:lnTo>
                    <a:pt x="157" y="1196"/>
                  </a:lnTo>
                  <a:lnTo>
                    <a:pt x="147" y="1196"/>
                  </a:lnTo>
                  <a:lnTo>
                    <a:pt x="136" y="1194"/>
                  </a:lnTo>
                  <a:lnTo>
                    <a:pt x="124" y="1194"/>
                  </a:lnTo>
                  <a:lnTo>
                    <a:pt x="106" y="1194"/>
                  </a:lnTo>
                  <a:lnTo>
                    <a:pt x="82" y="1194"/>
                  </a:lnTo>
                  <a:lnTo>
                    <a:pt x="54" y="1191"/>
                  </a:lnTo>
                  <a:lnTo>
                    <a:pt x="13" y="1191"/>
                  </a:lnTo>
                  <a:lnTo>
                    <a:pt x="10" y="1176"/>
                  </a:lnTo>
                  <a:lnTo>
                    <a:pt x="10" y="1163"/>
                  </a:lnTo>
                  <a:lnTo>
                    <a:pt x="8" y="1147"/>
                  </a:lnTo>
                  <a:lnTo>
                    <a:pt x="5" y="1134"/>
                  </a:lnTo>
                  <a:lnTo>
                    <a:pt x="20" y="1127"/>
                  </a:lnTo>
                  <a:lnTo>
                    <a:pt x="44" y="1119"/>
                  </a:lnTo>
                  <a:lnTo>
                    <a:pt x="69" y="1116"/>
                  </a:lnTo>
                  <a:lnTo>
                    <a:pt x="98" y="1114"/>
                  </a:lnTo>
                  <a:lnTo>
                    <a:pt x="126" y="1114"/>
                  </a:lnTo>
                  <a:lnTo>
                    <a:pt x="155" y="1114"/>
                  </a:lnTo>
                  <a:lnTo>
                    <a:pt x="183" y="1111"/>
                  </a:lnTo>
                  <a:lnTo>
                    <a:pt x="206" y="1109"/>
                  </a:lnTo>
                  <a:lnTo>
                    <a:pt x="180" y="1106"/>
                  </a:lnTo>
                  <a:lnTo>
                    <a:pt x="152" y="1106"/>
                  </a:lnTo>
                  <a:lnTo>
                    <a:pt x="126" y="1104"/>
                  </a:lnTo>
                  <a:lnTo>
                    <a:pt x="103" y="1104"/>
                  </a:lnTo>
                  <a:lnTo>
                    <a:pt x="77" y="1106"/>
                  </a:lnTo>
                  <a:lnTo>
                    <a:pt x="51" y="1106"/>
                  </a:lnTo>
                  <a:lnTo>
                    <a:pt x="28" y="1109"/>
                  </a:lnTo>
                  <a:lnTo>
                    <a:pt x="5" y="1109"/>
                  </a:lnTo>
                  <a:lnTo>
                    <a:pt x="2" y="1091"/>
                  </a:lnTo>
                  <a:lnTo>
                    <a:pt x="2" y="1075"/>
                  </a:lnTo>
                  <a:lnTo>
                    <a:pt x="2" y="1060"/>
                  </a:lnTo>
                  <a:lnTo>
                    <a:pt x="0" y="1044"/>
                  </a:lnTo>
                  <a:lnTo>
                    <a:pt x="31" y="1042"/>
                  </a:lnTo>
                  <a:lnTo>
                    <a:pt x="59" y="1039"/>
                  </a:lnTo>
                  <a:lnTo>
                    <a:pt x="90" y="1036"/>
                  </a:lnTo>
                  <a:lnTo>
                    <a:pt x="121" y="1034"/>
                  </a:lnTo>
                  <a:lnTo>
                    <a:pt x="149" y="1031"/>
                  </a:lnTo>
                  <a:lnTo>
                    <a:pt x="180" y="1031"/>
                  </a:lnTo>
                  <a:lnTo>
                    <a:pt x="209" y="1029"/>
                  </a:lnTo>
                  <a:lnTo>
                    <a:pt x="240" y="1026"/>
                  </a:lnTo>
                  <a:lnTo>
                    <a:pt x="237" y="1024"/>
                  </a:lnTo>
                  <a:lnTo>
                    <a:pt x="237" y="1018"/>
                  </a:lnTo>
                  <a:lnTo>
                    <a:pt x="237" y="1016"/>
                  </a:lnTo>
                  <a:lnTo>
                    <a:pt x="234" y="1013"/>
                  </a:lnTo>
                  <a:lnTo>
                    <a:pt x="206" y="1013"/>
                  </a:lnTo>
                  <a:lnTo>
                    <a:pt x="178" y="1016"/>
                  </a:lnTo>
                  <a:lnTo>
                    <a:pt x="147" y="1016"/>
                  </a:lnTo>
                  <a:lnTo>
                    <a:pt x="118" y="1016"/>
                  </a:lnTo>
                  <a:lnTo>
                    <a:pt x="90" y="1018"/>
                  </a:lnTo>
                  <a:lnTo>
                    <a:pt x="62" y="1018"/>
                  </a:lnTo>
                  <a:lnTo>
                    <a:pt x="33" y="1021"/>
                  </a:lnTo>
                  <a:lnTo>
                    <a:pt x="5" y="1021"/>
                  </a:lnTo>
                  <a:lnTo>
                    <a:pt x="5" y="1006"/>
                  </a:lnTo>
                  <a:lnTo>
                    <a:pt x="5" y="987"/>
                  </a:lnTo>
                  <a:lnTo>
                    <a:pt x="5" y="972"/>
                  </a:lnTo>
                  <a:lnTo>
                    <a:pt x="8" y="954"/>
                  </a:lnTo>
                  <a:lnTo>
                    <a:pt x="31" y="951"/>
                  </a:lnTo>
                  <a:lnTo>
                    <a:pt x="57" y="951"/>
                  </a:lnTo>
                  <a:lnTo>
                    <a:pt x="80" y="949"/>
                  </a:lnTo>
                  <a:lnTo>
                    <a:pt x="106" y="946"/>
                  </a:lnTo>
                  <a:lnTo>
                    <a:pt x="129" y="946"/>
                  </a:lnTo>
                  <a:lnTo>
                    <a:pt x="155" y="944"/>
                  </a:lnTo>
                  <a:lnTo>
                    <a:pt x="178" y="944"/>
                  </a:lnTo>
                  <a:lnTo>
                    <a:pt x="203" y="941"/>
                  </a:lnTo>
                  <a:lnTo>
                    <a:pt x="203" y="938"/>
                  </a:lnTo>
                  <a:lnTo>
                    <a:pt x="203" y="936"/>
                  </a:lnTo>
                  <a:lnTo>
                    <a:pt x="203" y="933"/>
                  </a:lnTo>
                  <a:lnTo>
                    <a:pt x="203" y="931"/>
                  </a:lnTo>
                  <a:lnTo>
                    <a:pt x="178" y="931"/>
                  </a:lnTo>
                  <a:lnTo>
                    <a:pt x="155" y="931"/>
                  </a:lnTo>
                  <a:lnTo>
                    <a:pt x="129" y="931"/>
                  </a:lnTo>
                  <a:lnTo>
                    <a:pt x="103" y="931"/>
                  </a:lnTo>
                  <a:lnTo>
                    <a:pt x="77" y="931"/>
                  </a:lnTo>
                  <a:lnTo>
                    <a:pt x="54" y="931"/>
                  </a:lnTo>
                  <a:lnTo>
                    <a:pt x="28" y="931"/>
                  </a:lnTo>
                  <a:lnTo>
                    <a:pt x="5" y="931"/>
                  </a:lnTo>
                  <a:lnTo>
                    <a:pt x="5" y="915"/>
                  </a:lnTo>
                  <a:lnTo>
                    <a:pt x="5" y="897"/>
                  </a:lnTo>
                  <a:lnTo>
                    <a:pt x="5" y="882"/>
                  </a:lnTo>
                  <a:lnTo>
                    <a:pt x="8" y="866"/>
                  </a:lnTo>
                  <a:lnTo>
                    <a:pt x="28" y="864"/>
                  </a:lnTo>
                  <a:lnTo>
                    <a:pt x="51" y="861"/>
                  </a:lnTo>
                  <a:lnTo>
                    <a:pt x="72" y="861"/>
                  </a:lnTo>
                  <a:lnTo>
                    <a:pt x="95" y="858"/>
                  </a:lnTo>
                  <a:lnTo>
                    <a:pt x="116" y="856"/>
                  </a:lnTo>
                  <a:lnTo>
                    <a:pt x="139" y="853"/>
                  </a:lnTo>
                  <a:lnTo>
                    <a:pt x="160" y="853"/>
                  </a:lnTo>
                  <a:lnTo>
                    <a:pt x="183" y="851"/>
                  </a:lnTo>
                  <a:lnTo>
                    <a:pt x="185" y="846"/>
                  </a:lnTo>
                  <a:lnTo>
                    <a:pt x="185" y="843"/>
                  </a:lnTo>
                  <a:lnTo>
                    <a:pt x="185" y="840"/>
                  </a:lnTo>
                  <a:lnTo>
                    <a:pt x="183" y="838"/>
                  </a:lnTo>
                  <a:lnTo>
                    <a:pt x="162" y="838"/>
                  </a:lnTo>
                  <a:lnTo>
                    <a:pt x="139" y="838"/>
                  </a:lnTo>
                  <a:lnTo>
                    <a:pt x="118" y="838"/>
                  </a:lnTo>
                  <a:lnTo>
                    <a:pt x="98" y="838"/>
                  </a:lnTo>
                  <a:lnTo>
                    <a:pt x="75" y="840"/>
                  </a:lnTo>
                  <a:lnTo>
                    <a:pt x="54" y="840"/>
                  </a:lnTo>
                  <a:lnTo>
                    <a:pt x="31" y="840"/>
                  </a:lnTo>
                  <a:lnTo>
                    <a:pt x="10" y="840"/>
                  </a:lnTo>
                  <a:lnTo>
                    <a:pt x="10" y="825"/>
                  </a:lnTo>
                  <a:lnTo>
                    <a:pt x="13" y="809"/>
                  </a:lnTo>
                  <a:lnTo>
                    <a:pt x="13" y="794"/>
                  </a:lnTo>
                  <a:lnTo>
                    <a:pt x="13" y="776"/>
                  </a:lnTo>
                  <a:lnTo>
                    <a:pt x="20" y="773"/>
                  </a:lnTo>
                  <a:lnTo>
                    <a:pt x="31" y="773"/>
                  </a:lnTo>
                  <a:lnTo>
                    <a:pt x="38" y="771"/>
                  </a:lnTo>
                  <a:lnTo>
                    <a:pt x="51" y="771"/>
                  </a:lnTo>
                  <a:lnTo>
                    <a:pt x="67" y="771"/>
                  </a:lnTo>
                  <a:lnTo>
                    <a:pt x="93" y="768"/>
                  </a:lnTo>
                  <a:lnTo>
                    <a:pt x="124" y="768"/>
                  </a:lnTo>
                  <a:lnTo>
                    <a:pt x="165" y="766"/>
                  </a:lnTo>
                  <a:lnTo>
                    <a:pt x="165" y="763"/>
                  </a:lnTo>
                  <a:lnTo>
                    <a:pt x="165" y="760"/>
                  </a:lnTo>
                  <a:lnTo>
                    <a:pt x="165" y="758"/>
                  </a:lnTo>
                  <a:lnTo>
                    <a:pt x="165" y="755"/>
                  </a:lnTo>
                  <a:lnTo>
                    <a:pt x="147" y="755"/>
                  </a:lnTo>
                  <a:lnTo>
                    <a:pt x="126" y="753"/>
                  </a:lnTo>
                  <a:lnTo>
                    <a:pt x="108" y="753"/>
                  </a:lnTo>
                  <a:lnTo>
                    <a:pt x="90" y="753"/>
                  </a:lnTo>
                  <a:lnTo>
                    <a:pt x="69" y="753"/>
                  </a:lnTo>
                  <a:lnTo>
                    <a:pt x="51" y="753"/>
                  </a:lnTo>
                  <a:lnTo>
                    <a:pt x="33" y="750"/>
                  </a:lnTo>
                  <a:lnTo>
                    <a:pt x="15" y="750"/>
                  </a:lnTo>
                  <a:lnTo>
                    <a:pt x="15" y="735"/>
                  </a:lnTo>
                  <a:lnTo>
                    <a:pt x="18" y="719"/>
                  </a:lnTo>
                  <a:lnTo>
                    <a:pt x="18" y="706"/>
                  </a:lnTo>
                  <a:lnTo>
                    <a:pt x="18" y="691"/>
                  </a:lnTo>
                  <a:lnTo>
                    <a:pt x="33" y="688"/>
                  </a:lnTo>
                  <a:lnTo>
                    <a:pt x="46" y="688"/>
                  </a:lnTo>
                  <a:lnTo>
                    <a:pt x="59" y="686"/>
                  </a:lnTo>
                  <a:lnTo>
                    <a:pt x="72" y="686"/>
                  </a:lnTo>
                  <a:lnTo>
                    <a:pt x="87" y="683"/>
                  </a:lnTo>
                  <a:lnTo>
                    <a:pt x="108" y="683"/>
                  </a:lnTo>
                  <a:lnTo>
                    <a:pt x="136" y="681"/>
                  </a:lnTo>
                  <a:lnTo>
                    <a:pt x="173" y="678"/>
                  </a:lnTo>
                  <a:lnTo>
                    <a:pt x="173" y="675"/>
                  </a:lnTo>
                  <a:lnTo>
                    <a:pt x="175" y="670"/>
                  </a:lnTo>
                  <a:lnTo>
                    <a:pt x="175" y="668"/>
                  </a:lnTo>
                  <a:lnTo>
                    <a:pt x="175" y="665"/>
                  </a:lnTo>
                  <a:lnTo>
                    <a:pt x="155" y="665"/>
                  </a:lnTo>
                  <a:lnTo>
                    <a:pt x="136" y="665"/>
                  </a:lnTo>
                  <a:lnTo>
                    <a:pt x="116" y="665"/>
                  </a:lnTo>
                  <a:lnTo>
                    <a:pt x="98" y="665"/>
                  </a:lnTo>
                  <a:lnTo>
                    <a:pt x="77" y="665"/>
                  </a:lnTo>
                  <a:lnTo>
                    <a:pt x="57" y="665"/>
                  </a:lnTo>
                  <a:lnTo>
                    <a:pt x="38" y="665"/>
                  </a:lnTo>
                  <a:lnTo>
                    <a:pt x="18" y="665"/>
                  </a:lnTo>
                  <a:lnTo>
                    <a:pt x="18" y="655"/>
                  </a:lnTo>
                  <a:lnTo>
                    <a:pt x="20" y="644"/>
                  </a:lnTo>
                  <a:lnTo>
                    <a:pt x="20" y="637"/>
                  </a:lnTo>
                  <a:lnTo>
                    <a:pt x="20" y="626"/>
                  </a:lnTo>
                  <a:lnTo>
                    <a:pt x="23" y="624"/>
                  </a:lnTo>
                  <a:lnTo>
                    <a:pt x="28" y="624"/>
                  </a:lnTo>
                  <a:lnTo>
                    <a:pt x="31" y="621"/>
                  </a:lnTo>
                  <a:lnTo>
                    <a:pt x="38" y="621"/>
                  </a:lnTo>
                  <a:lnTo>
                    <a:pt x="46" y="619"/>
                  </a:lnTo>
                  <a:lnTo>
                    <a:pt x="59" y="619"/>
                  </a:lnTo>
                  <a:lnTo>
                    <a:pt x="77" y="616"/>
                  </a:lnTo>
                  <a:lnTo>
                    <a:pt x="100" y="613"/>
                  </a:lnTo>
                  <a:lnTo>
                    <a:pt x="103" y="611"/>
                  </a:lnTo>
                  <a:lnTo>
                    <a:pt x="106" y="606"/>
                  </a:lnTo>
                  <a:lnTo>
                    <a:pt x="106" y="601"/>
                  </a:lnTo>
                  <a:lnTo>
                    <a:pt x="103" y="593"/>
                  </a:lnTo>
                  <a:lnTo>
                    <a:pt x="116" y="575"/>
                  </a:lnTo>
                  <a:lnTo>
                    <a:pt x="131" y="554"/>
                  </a:lnTo>
                  <a:lnTo>
                    <a:pt x="147" y="531"/>
                  </a:lnTo>
                  <a:lnTo>
                    <a:pt x="167" y="505"/>
                  </a:lnTo>
                  <a:lnTo>
                    <a:pt x="185" y="485"/>
                  </a:lnTo>
                  <a:lnTo>
                    <a:pt x="206" y="464"/>
                  </a:lnTo>
                  <a:lnTo>
                    <a:pt x="224" y="451"/>
                  </a:lnTo>
                  <a:lnTo>
                    <a:pt x="242" y="443"/>
                  </a:lnTo>
                  <a:lnTo>
                    <a:pt x="250" y="469"/>
                  </a:lnTo>
                  <a:lnTo>
                    <a:pt x="263" y="487"/>
                  </a:lnTo>
                  <a:lnTo>
                    <a:pt x="278" y="503"/>
                  </a:lnTo>
                  <a:lnTo>
                    <a:pt x="296" y="515"/>
                  </a:lnTo>
                  <a:lnTo>
                    <a:pt x="320" y="523"/>
                  </a:lnTo>
                  <a:lnTo>
                    <a:pt x="343" y="528"/>
                  </a:lnTo>
                  <a:lnTo>
                    <a:pt x="369" y="531"/>
                  </a:lnTo>
                  <a:lnTo>
                    <a:pt x="394" y="534"/>
                  </a:lnTo>
                  <a:lnTo>
                    <a:pt x="392" y="549"/>
                  </a:lnTo>
                  <a:lnTo>
                    <a:pt x="392" y="564"/>
                  </a:lnTo>
                  <a:lnTo>
                    <a:pt x="389" y="580"/>
                  </a:lnTo>
                  <a:lnTo>
                    <a:pt x="389" y="595"/>
                  </a:lnTo>
                  <a:lnTo>
                    <a:pt x="379" y="593"/>
                  </a:lnTo>
                  <a:lnTo>
                    <a:pt x="366" y="590"/>
                  </a:lnTo>
                  <a:lnTo>
                    <a:pt x="353" y="585"/>
                  </a:lnTo>
                  <a:lnTo>
                    <a:pt x="340" y="583"/>
                  </a:lnTo>
                  <a:lnTo>
                    <a:pt x="330" y="577"/>
                  </a:lnTo>
                  <a:lnTo>
                    <a:pt x="317" y="575"/>
                  </a:lnTo>
                  <a:lnTo>
                    <a:pt x="309" y="572"/>
                  </a:lnTo>
                  <a:lnTo>
                    <a:pt x="304" y="572"/>
                  </a:lnTo>
                  <a:lnTo>
                    <a:pt x="294" y="588"/>
                  </a:lnTo>
                  <a:lnTo>
                    <a:pt x="294" y="603"/>
                  </a:lnTo>
                  <a:lnTo>
                    <a:pt x="301" y="621"/>
                  </a:lnTo>
                  <a:lnTo>
                    <a:pt x="314" y="639"/>
                  </a:lnTo>
                  <a:lnTo>
                    <a:pt x="327" y="655"/>
                  </a:lnTo>
                  <a:lnTo>
                    <a:pt x="343" y="670"/>
                  </a:lnTo>
                  <a:lnTo>
                    <a:pt x="358" y="686"/>
                  </a:lnTo>
                  <a:lnTo>
                    <a:pt x="369" y="699"/>
                  </a:lnTo>
                  <a:lnTo>
                    <a:pt x="374" y="732"/>
                  </a:lnTo>
                  <a:lnTo>
                    <a:pt x="379" y="760"/>
                  </a:lnTo>
                  <a:lnTo>
                    <a:pt x="389" y="781"/>
                  </a:lnTo>
                  <a:lnTo>
                    <a:pt x="402" y="797"/>
                  </a:lnTo>
                  <a:lnTo>
                    <a:pt x="420" y="812"/>
                  </a:lnTo>
                  <a:lnTo>
                    <a:pt x="441" y="825"/>
                  </a:lnTo>
                  <a:lnTo>
                    <a:pt x="472" y="835"/>
                  </a:lnTo>
                  <a:lnTo>
                    <a:pt x="508" y="848"/>
                  </a:lnTo>
                  <a:lnTo>
                    <a:pt x="534" y="848"/>
                  </a:lnTo>
                  <a:lnTo>
                    <a:pt x="575" y="851"/>
                  </a:lnTo>
                  <a:lnTo>
                    <a:pt x="624" y="853"/>
                  </a:lnTo>
                  <a:lnTo>
                    <a:pt x="678" y="853"/>
                  </a:lnTo>
                  <a:lnTo>
                    <a:pt x="732" y="856"/>
                  </a:lnTo>
                  <a:lnTo>
                    <a:pt x="781" y="853"/>
                  </a:lnTo>
                  <a:lnTo>
                    <a:pt x="820" y="851"/>
                  </a:lnTo>
                  <a:lnTo>
                    <a:pt x="843" y="843"/>
                  </a:lnTo>
                  <a:lnTo>
                    <a:pt x="853" y="742"/>
                  </a:lnTo>
                  <a:lnTo>
                    <a:pt x="869" y="637"/>
                  </a:lnTo>
                  <a:lnTo>
                    <a:pt x="882" y="536"/>
                  </a:lnTo>
                  <a:lnTo>
                    <a:pt x="887" y="441"/>
                  </a:lnTo>
                  <a:lnTo>
                    <a:pt x="882" y="438"/>
                  </a:lnTo>
                  <a:lnTo>
                    <a:pt x="874" y="436"/>
                  </a:lnTo>
                  <a:lnTo>
                    <a:pt x="856" y="433"/>
                  </a:lnTo>
                  <a:lnTo>
                    <a:pt x="825" y="428"/>
                  </a:lnTo>
                  <a:lnTo>
                    <a:pt x="830" y="337"/>
                  </a:lnTo>
                  <a:lnTo>
                    <a:pt x="830" y="288"/>
                  </a:lnTo>
                  <a:lnTo>
                    <a:pt x="830" y="270"/>
                  </a:lnTo>
                  <a:lnTo>
                    <a:pt x="827" y="263"/>
                  </a:lnTo>
                  <a:lnTo>
                    <a:pt x="822" y="263"/>
                  </a:lnTo>
                  <a:lnTo>
                    <a:pt x="820" y="263"/>
                  </a:lnTo>
                  <a:lnTo>
                    <a:pt x="815" y="263"/>
                  </a:lnTo>
                  <a:lnTo>
                    <a:pt x="809" y="263"/>
                  </a:lnTo>
                  <a:lnTo>
                    <a:pt x="797" y="288"/>
                  </a:lnTo>
                  <a:lnTo>
                    <a:pt x="784" y="309"/>
                  </a:lnTo>
                  <a:lnTo>
                    <a:pt x="773" y="325"/>
                  </a:lnTo>
                  <a:lnTo>
                    <a:pt x="760" y="337"/>
                  </a:lnTo>
                  <a:lnTo>
                    <a:pt x="745" y="348"/>
                  </a:lnTo>
                  <a:lnTo>
                    <a:pt x="729" y="356"/>
                  </a:lnTo>
                  <a:lnTo>
                    <a:pt x="706" y="363"/>
                  </a:lnTo>
                  <a:lnTo>
                    <a:pt x="680" y="371"/>
                  </a:lnTo>
                  <a:lnTo>
                    <a:pt x="670" y="379"/>
                  </a:lnTo>
                  <a:lnTo>
                    <a:pt x="662" y="384"/>
                  </a:lnTo>
                  <a:lnTo>
                    <a:pt x="657" y="389"/>
                  </a:lnTo>
                  <a:lnTo>
                    <a:pt x="647" y="392"/>
                  </a:lnTo>
                  <a:lnTo>
                    <a:pt x="657" y="358"/>
                  </a:lnTo>
                  <a:lnTo>
                    <a:pt x="670" y="325"/>
                  </a:lnTo>
                  <a:lnTo>
                    <a:pt x="670" y="291"/>
                  </a:lnTo>
                  <a:lnTo>
                    <a:pt x="644" y="265"/>
                  </a:lnTo>
                  <a:lnTo>
                    <a:pt x="644" y="258"/>
                  </a:lnTo>
                  <a:lnTo>
                    <a:pt x="644" y="250"/>
                  </a:lnTo>
                  <a:lnTo>
                    <a:pt x="644" y="245"/>
                  </a:lnTo>
                  <a:lnTo>
                    <a:pt x="644" y="237"/>
                  </a:lnTo>
                  <a:lnTo>
                    <a:pt x="683" y="175"/>
                  </a:lnTo>
                  <a:lnTo>
                    <a:pt x="701" y="126"/>
                  </a:lnTo>
                  <a:lnTo>
                    <a:pt x="709" y="72"/>
                  </a:lnTo>
                  <a:lnTo>
                    <a:pt x="709" y="0"/>
                  </a:lnTo>
                  <a:lnTo>
                    <a:pt x="714" y="0"/>
                  </a:lnTo>
                  <a:lnTo>
                    <a:pt x="717" y="0"/>
                  </a:lnTo>
                  <a:lnTo>
                    <a:pt x="722" y="0"/>
                  </a:lnTo>
                  <a:lnTo>
                    <a:pt x="724" y="0"/>
                  </a:lnTo>
                  <a:lnTo>
                    <a:pt x="737" y="10"/>
                  </a:lnTo>
                  <a:lnTo>
                    <a:pt x="753" y="25"/>
                  </a:lnTo>
                  <a:lnTo>
                    <a:pt x="768" y="46"/>
                  </a:lnTo>
                  <a:lnTo>
                    <a:pt x="773" y="69"/>
                  </a:lnTo>
                  <a:lnTo>
                    <a:pt x="768" y="72"/>
                  </a:lnTo>
                  <a:lnTo>
                    <a:pt x="766" y="74"/>
                  </a:lnTo>
                  <a:lnTo>
                    <a:pt x="760" y="77"/>
                  </a:lnTo>
                  <a:lnTo>
                    <a:pt x="758" y="80"/>
                  </a:lnTo>
                  <a:lnTo>
                    <a:pt x="758" y="82"/>
                  </a:lnTo>
                  <a:lnTo>
                    <a:pt x="758" y="85"/>
                  </a:lnTo>
                  <a:lnTo>
                    <a:pt x="758" y="87"/>
                  </a:lnTo>
                  <a:lnTo>
                    <a:pt x="758" y="90"/>
                  </a:lnTo>
                  <a:lnTo>
                    <a:pt x="773" y="90"/>
                  </a:lnTo>
                  <a:lnTo>
                    <a:pt x="784" y="92"/>
                  </a:lnTo>
                  <a:lnTo>
                    <a:pt x="794" y="100"/>
                  </a:lnTo>
                  <a:lnTo>
                    <a:pt x="807" y="113"/>
                  </a:lnTo>
                  <a:lnTo>
                    <a:pt x="794" y="121"/>
                  </a:lnTo>
                  <a:lnTo>
                    <a:pt x="776" y="123"/>
                  </a:lnTo>
                  <a:lnTo>
                    <a:pt x="760" y="126"/>
                  </a:lnTo>
                  <a:lnTo>
                    <a:pt x="750" y="126"/>
                  </a:lnTo>
                  <a:lnTo>
                    <a:pt x="750" y="129"/>
                  </a:lnTo>
                  <a:lnTo>
                    <a:pt x="750" y="131"/>
                  </a:lnTo>
                  <a:lnTo>
                    <a:pt x="750" y="136"/>
                  </a:lnTo>
                  <a:lnTo>
                    <a:pt x="753" y="139"/>
                  </a:lnTo>
                  <a:lnTo>
                    <a:pt x="768" y="139"/>
                  </a:lnTo>
                  <a:lnTo>
                    <a:pt x="778" y="136"/>
                  </a:lnTo>
                  <a:lnTo>
                    <a:pt x="791" y="136"/>
                  </a:lnTo>
                  <a:lnTo>
                    <a:pt x="802" y="136"/>
                  </a:lnTo>
                  <a:lnTo>
                    <a:pt x="809" y="139"/>
                  </a:lnTo>
                  <a:lnTo>
                    <a:pt x="820" y="144"/>
                  </a:lnTo>
                  <a:lnTo>
                    <a:pt x="830" y="154"/>
                  </a:lnTo>
                  <a:lnTo>
                    <a:pt x="843" y="167"/>
                  </a:lnTo>
                  <a:lnTo>
                    <a:pt x="835" y="170"/>
                  </a:lnTo>
                  <a:lnTo>
                    <a:pt x="820" y="175"/>
                  </a:lnTo>
                  <a:lnTo>
                    <a:pt x="802" y="178"/>
                  </a:lnTo>
                  <a:lnTo>
                    <a:pt x="791" y="183"/>
                  </a:lnTo>
                  <a:lnTo>
                    <a:pt x="802" y="190"/>
                  </a:lnTo>
                  <a:lnTo>
                    <a:pt x="815" y="193"/>
                  </a:lnTo>
                  <a:lnTo>
                    <a:pt x="827" y="193"/>
                  </a:lnTo>
                  <a:lnTo>
                    <a:pt x="840" y="193"/>
                  </a:lnTo>
                  <a:lnTo>
                    <a:pt x="853" y="196"/>
                  </a:lnTo>
                  <a:lnTo>
                    <a:pt x="864" y="203"/>
                  </a:lnTo>
                  <a:lnTo>
                    <a:pt x="874" y="214"/>
                  </a:lnTo>
                  <a:lnTo>
                    <a:pt x="879" y="234"/>
                  </a:lnTo>
                  <a:lnTo>
                    <a:pt x="874" y="234"/>
                  </a:lnTo>
                  <a:lnTo>
                    <a:pt x="869" y="237"/>
                  </a:lnTo>
                  <a:lnTo>
                    <a:pt x="864" y="237"/>
                  </a:lnTo>
                  <a:lnTo>
                    <a:pt x="858" y="239"/>
                  </a:lnTo>
                  <a:lnTo>
                    <a:pt x="856" y="242"/>
                  </a:lnTo>
                  <a:lnTo>
                    <a:pt x="856" y="247"/>
                  </a:lnTo>
                  <a:lnTo>
                    <a:pt x="856" y="250"/>
                  </a:lnTo>
                  <a:lnTo>
                    <a:pt x="856" y="252"/>
                  </a:lnTo>
                  <a:lnTo>
                    <a:pt x="866" y="252"/>
                  </a:lnTo>
                  <a:lnTo>
                    <a:pt x="876" y="252"/>
                  </a:lnTo>
                  <a:lnTo>
                    <a:pt x="889" y="252"/>
                  </a:lnTo>
                  <a:lnTo>
                    <a:pt x="900" y="255"/>
                  </a:lnTo>
                  <a:lnTo>
                    <a:pt x="907" y="265"/>
                  </a:lnTo>
                  <a:lnTo>
                    <a:pt x="915" y="276"/>
                  </a:lnTo>
                  <a:lnTo>
                    <a:pt x="923" y="286"/>
                  </a:lnTo>
                  <a:lnTo>
                    <a:pt x="931" y="296"/>
                  </a:lnTo>
                  <a:lnTo>
                    <a:pt x="920" y="304"/>
                  </a:lnTo>
                  <a:lnTo>
                    <a:pt x="910" y="309"/>
                  </a:lnTo>
                  <a:lnTo>
                    <a:pt x="900" y="312"/>
                  </a:lnTo>
                  <a:lnTo>
                    <a:pt x="892" y="314"/>
                  </a:lnTo>
                  <a:lnTo>
                    <a:pt x="889" y="317"/>
                  </a:lnTo>
                  <a:lnTo>
                    <a:pt x="889" y="319"/>
                  </a:lnTo>
                  <a:lnTo>
                    <a:pt x="889" y="325"/>
                  </a:lnTo>
                  <a:lnTo>
                    <a:pt x="887" y="327"/>
                  </a:lnTo>
                  <a:lnTo>
                    <a:pt x="905" y="327"/>
                  </a:lnTo>
                  <a:lnTo>
                    <a:pt x="920" y="325"/>
                  </a:lnTo>
                  <a:lnTo>
                    <a:pt x="931" y="325"/>
                  </a:lnTo>
                  <a:lnTo>
                    <a:pt x="941" y="327"/>
                  </a:lnTo>
                  <a:lnTo>
                    <a:pt x="949" y="332"/>
                  </a:lnTo>
                  <a:lnTo>
                    <a:pt x="956" y="340"/>
                  </a:lnTo>
                  <a:lnTo>
                    <a:pt x="967" y="353"/>
                  </a:lnTo>
                  <a:lnTo>
                    <a:pt x="977" y="368"/>
                  </a:lnTo>
                  <a:lnTo>
                    <a:pt x="969" y="374"/>
                  </a:lnTo>
                  <a:lnTo>
                    <a:pt x="954" y="376"/>
                  </a:lnTo>
                  <a:lnTo>
                    <a:pt x="938" y="381"/>
                  </a:lnTo>
                  <a:lnTo>
                    <a:pt x="931" y="386"/>
                  </a:lnTo>
                  <a:lnTo>
                    <a:pt x="941" y="394"/>
                  </a:lnTo>
                  <a:lnTo>
                    <a:pt x="949" y="397"/>
                  </a:lnTo>
                  <a:lnTo>
                    <a:pt x="959" y="397"/>
                  </a:lnTo>
                  <a:lnTo>
                    <a:pt x="969" y="399"/>
                  </a:lnTo>
                  <a:lnTo>
                    <a:pt x="982" y="402"/>
                  </a:lnTo>
                  <a:lnTo>
                    <a:pt x="995" y="410"/>
                  </a:lnTo>
                  <a:lnTo>
                    <a:pt x="1008" y="423"/>
                  </a:lnTo>
                  <a:lnTo>
                    <a:pt x="1023" y="441"/>
                  </a:lnTo>
                  <a:lnTo>
                    <a:pt x="1011" y="446"/>
                  </a:lnTo>
                  <a:lnTo>
                    <a:pt x="992" y="451"/>
                  </a:lnTo>
                  <a:lnTo>
                    <a:pt x="977" y="454"/>
                  </a:lnTo>
                  <a:lnTo>
                    <a:pt x="964" y="454"/>
                  </a:lnTo>
                  <a:lnTo>
                    <a:pt x="962" y="456"/>
                  </a:lnTo>
                  <a:lnTo>
                    <a:pt x="962" y="459"/>
                  </a:lnTo>
                  <a:lnTo>
                    <a:pt x="959" y="464"/>
                  </a:lnTo>
                  <a:lnTo>
                    <a:pt x="959" y="466"/>
                  </a:lnTo>
                  <a:lnTo>
                    <a:pt x="969" y="466"/>
                  </a:lnTo>
                  <a:lnTo>
                    <a:pt x="980" y="466"/>
                  </a:lnTo>
                  <a:lnTo>
                    <a:pt x="987" y="466"/>
                  </a:lnTo>
                  <a:lnTo>
                    <a:pt x="998" y="466"/>
                  </a:lnTo>
                  <a:lnTo>
                    <a:pt x="1008" y="466"/>
                  </a:lnTo>
                  <a:lnTo>
                    <a:pt x="1018" y="466"/>
                  </a:lnTo>
                  <a:lnTo>
                    <a:pt x="1026" y="469"/>
                  </a:lnTo>
                  <a:lnTo>
                    <a:pt x="1036" y="469"/>
                  </a:lnTo>
                  <a:lnTo>
                    <a:pt x="1047" y="482"/>
                  </a:lnTo>
                  <a:lnTo>
                    <a:pt x="1057" y="497"/>
                  </a:lnTo>
                  <a:lnTo>
                    <a:pt x="1067" y="513"/>
                  </a:lnTo>
                  <a:lnTo>
                    <a:pt x="1078" y="531"/>
                  </a:lnTo>
                  <a:lnTo>
                    <a:pt x="1078" y="534"/>
                  </a:lnTo>
                  <a:lnTo>
                    <a:pt x="1075" y="536"/>
                  </a:lnTo>
                  <a:lnTo>
                    <a:pt x="1052" y="536"/>
                  </a:lnTo>
                  <a:lnTo>
                    <a:pt x="1034" y="539"/>
                  </a:lnTo>
                  <a:lnTo>
                    <a:pt x="1018" y="541"/>
                  </a:lnTo>
                  <a:lnTo>
                    <a:pt x="1003" y="552"/>
                  </a:lnTo>
                  <a:lnTo>
                    <a:pt x="1013" y="552"/>
                  </a:lnTo>
                  <a:lnTo>
                    <a:pt x="1023" y="554"/>
                  </a:lnTo>
                  <a:lnTo>
                    <a:pt x="1034" y="554"/>
                  </a:lnTo>
                  <a:lnTo>
                    <a:pt x="1044" y="554"/>
                  </a:lnTo>
                  <a:lnTo>
                    <a:pt x="1054" y="557"/>
                  </a:lnTo>
                  <a:lnTo>
                    <a:pt x="1065" y="557"/>
                  </a:lnTo>
                  <a:lnTo>
                    <a:pt x="1075" y="557"/>
                  </a:lnTo>
                  <a:lnTo>
                    <a:pt x="1085" y="557"/>
                  </a:lnTo>
                  <a:lnTo>
                    <a:pt x="1108" y="585"/>
                  </a:lnTo>
                  <a:lnTo>
                    <a:pt x="1121" y="606"/>
                  </a:lnTo>
                  <a:lnTo>
                    <a:pt x="1124" y="619"/>
                  </a:lnTo>
                  <a:lnTo>
                    <a:pt x="1119" y="626"/>
                  </a:lnTo>
                  <a:lnTo>
                    <a:pt x="1103" y="629"/>
                  </a:lnTo>
                  <a:lnTo>
                    <a:pt x="1078" y="629"/>
                  </a:lnTo>
                  <a:lnTo>
                    <a:pt x="1047" y="626"/>
                  </a:lnTo>
                  <a:lnTo>
                    <a:pt x="1008" y="626"/>
                  </a:lnTo>
                  <a:lnTo>
                    <a:pt x="1008" y="629"/>
                  </a:lnTo>
                  <a:lnTo>
                    <a:pt x="1008" y="632"/>
                  </a:lnTo>
                  <a:lnTo>
                    <a:pt x="1008" y="637"/>
                  </a:lnTo>
                  <a:lnTo>
                    <a:pt x="1008" y="639"/>
                  </a:lnTo>
                  <a:lnTo>
                    <a:pt x="1026" y="639"/>
                  </a:lnTo>
                  <a:lnTo>
                    <a:pt x="1047" y="637"/>
                  </a:lnTo>
                  <a:lnTo>
                    <a:pt x="1070" y="637"/>
                  </a:lnTo>
                  <a:lnTo>
                    <a:pt x="1093" y="637"/>
                  </a:lnTo>
                  <a:lnTo>
                    <a:pt x="1116" y="639"/>
                  </a:lnTo>
                  <a:lnTo>
                    <a:pt x="1134" y="647"/>
                  </a:lnTo>
                  <a:lnTo>
                    <a:pt x="1147" y="657"/>
                  </a:lnTo>
                  <a:lnTo>
                    <a:pt x="1155" y="675"/>
                  </a:lnTo>
                  <a:lnTo>
                    <a:pt x="1142" y="678"/>
                  </a:lnTo>
                  <a:lnTo>
                    <a:pt x="1129" y="678"/>
                  </a:lnTo>
                  <a:lnTo>
                    <a:pt x="1114" y="678"/>
                  </a:lnTo>
                  <a:lnTo>
                    <a:pt x="1101" y="681"/>
                  </a:lnTo>
                  <a:lnTo>
                    <a:pt x="1101" y="683"/>
                  </a:lnTo>
                  <a:lnTo>
                    <a:pt x="1098" y="686"/>
                  </a:lnTo>
                  <a:lnTo>
                    <a:pt x="1106" y="691"/>
                  </a:lnTo>
                  <a:lnTo>
                    <a:pt x="1114" y="691"/>
                  </a:lnTo>
                  <a:lnTo>
                    <a:pt x="1124" y="691"/>
                  </a:lnTo>
                  <a:lnTo>
                    <a:pt x="1137" y="691"/>
                  </a:lnTo>
                  <a:lnTo>
                    <a:pt x="1147" y="691"/>
                  </a:lnTo>
                  <a:lnTo>
                    <a:pt x="1160" y="693"/>
                  </a:lnTo>
                  <a:lnTo>
                    <a:pt x="1173" y="699"/>
                  </a:lnTo>
                  <a:lnTo>
                    <a:pt x="1183" y="706"/>
                  </a:lnTo>
                  <a:lnTo>
                    <a:pt x="1212" y="706"/>
                  </a:lnTo>
                  <a:lnTo>
                    <a:pt x="1240" y="706"/>
                  </a:lnTo>
                  <a:lnTo>
                    <a:pt x="1266" y="706"/>
                  </a:lnTo>
                  <a:lnTo>
                    <a:pt x="1294" y="704"/>
                  </a:lnTo>
                  <a:lnTo>
                    <a:pt x="1322" y="704"/>
                  </a:lnTo>
                  <a:lnTo>
                    <a:pt x="1351" y="704"/>
                  </a:lnTo>
                  <a:lnTo>
                    <a:pt x="1379" y="704"/>
                  </a:lnTo>
                  <a:lnTo>
                    <a:pt x="1408" y="701"/>
                  </a:lnTo>
                  <a:lnTo>
                    <a:pt x="1439" y="701"/>
                  </a:lnTo>
                  <a:lnTo>
                    <a:pt x="1467" y="704"/>
                  </a:lnTo>
                  <a:lnTo>
                    <a:pt x="1495" y="704"/>
                  </a:lnTo>
                  <a:lnTo>
                    <a:pt x="1524" y="704"/>
                  </a:lnTo>
                  <a:lnTo>
                    <a:pt x="1552" y="706"/>
                  </a:lnTo>
                  <a:lnTo>
                    <a:pt x="1583" y="709"/>
                  </a:lnTo>
                  <a:lnTo>
                    <a:pt x="1611" y="711"/>
                  </a:lnTo>
                  <a:lnTo>
                    <a:pt x="1640" y="714"/>
                  </a:lnTo>
                  <a:lnTo>
                    <a:pt x="1683" y="727"/>
                  </a:lnTo>
                  <a:lnTo>
                    <a:pt x="1725" y="737"/>
                  </a:lnTo>
                  <a:lnTo>
                    <a:pt x="1769" y="740"/>
                  </a:lnTo>
                  <a:lnTo>
                    <a:pt x="1815" y="740"/>
                  </a:lnTo>
                  <a:lnTo>
                    <a:pt x="1859" y="735"/>
                  </a:lnTo>
                  <a:lnTo>
                    <a:pt x="1905" y="727"/>
                  </a:lnTo>
                  <a:lnTo>
                    <a:pt x="1952" y="719"/>
                  </a:lnTo>
                  <a:lnTo>
                    <a:pt x="2001" y="711"/>
                  </a:lnTo>
                  <a:lnTo>
                    <a:pt x="2016" y="714"/>
                  </a:lnTo>
                  <a:lnTo>
                    <a:pt x="2029" y="717"/>
                  </a:lnTo>
                  <a:lnTo>
                    <a:pt x="2044" y="724"/>
                  </a:lnTo>
                  <a:lnTo>
                    <a:pt x="2057" y="730"/>
                  </a:lnTo>
                  <a:lnTo>
                    <a:pt x="2073" y="737"/>
                  </a:lnTo>
                  <a:lnTo>
                    <a:pt x="2088" y="745"/>
                  </a:lnTo>
                  <a:lnTo>
                    <a:pt x="2106" y="753"/>
                  </a:lnTo>
                  <a:lnTo>
                    <a:pt x="2124" y="760"/>
                  </a:lnTo>
                  <a:lnTo>
                    <a:pt x="2148" y="758"/>
                  </a:lnTo>
                  <a:lnTo>
                    <a:pt x="2166" y="753"/>
                  </a:lnTo>
                  <a:lnTo>
                    <a:pt x="2181" y="753"/>
                  </a:lnTo>
                  <a:lnTo>
                    <a:pt x="2194" y="753"/>
                  </a:lnTo>
                  <a:lnTo>
                    <a:pt x="2207" y="760"/>
                  </a:lnTo>
                  <a:lnTo>
                    <a:pt x="2220" y="771"/>
                  </a:lnTo>
                  <a:lnTo>
                    <a:pt x="2233" y="786"/>
                  </a:lnTo>
                  <a:lnTo>
                    <a:pt x="2251" y="809"/>
                  </a:lnTo>
                  <a:lnTo>
                    <a:pt x="2279" y="833"/>
                  </a:lnTo>
                  <a:lnTo>
                    <a:pt x="2307" y="853"/>
                  </a:lnTo>
                  <a:lnTo>
                    <a:pt x="2336" y="869"/>
                  </a:lnTo>
                  <a:lnTo>
                    <a:pt x="2362" y="879"/>
                  </a:lnTo>
                  <a:lnTo>
                    <a:pt x="2387" y="887"/>
                  </a:lnTo>
                  <a:lnTo>
                    <a:pt x="2413" y="889"/>
                  </a:lnTo>
                  <a:lnTo>
                    <a:pt x="2439" y="892"/>
                  </a:lnTo>
                  <a:lnTo>
                    <a:pt x="2465" y="889"/>
                  </a:lnTo>
                  <a:lnTo>
                    <a:pt x="2490" y="884"/>
                  </a:lnTo>
                  <a:lnTo>
                    <a:pt x="2519" y="877"/>
                  </a:lnTo>
                  <a:lnTo>
                    <a:pt x="2545" y="869"/>
                  </a:lnTo>
                  <a:lnTo>
                    <a:pt x="2573" y="858"/>
                  </a:lnTo>
                  <a:lnTo>
                    <a:pt x="2601" y="846"/>
                  </a:lnTo>
                  <a:lnTo>
                    <a:pt x="2632" y="833"/>
                  </a:lnTo>
                  <a:lnTo>
                    <a:pt x="2663" y="817"/>
                  </a:lnTo>
                  <a:lnTo>
                    <a:pt x="2697" y="802"/>
                  </a:lnTo>
                  <a:lnTo>
                    <a:pt x="2704" y="802"/>
                  </a:lnTo>
                  <a:lnTo>
                    <a:pt x="2712" y="802"/>
                  </a:lnTo>
                  <a:lnTo>
                    <a:pt x="2717" y="802"/>
                  </a:lnTo>
                  <a:lnTo>
                    <a:pt x="2725" y="802"/>
                  </a:lnTo>
                  <a:lnTo>
                    <a:pt x="2756" y="817"/>
                  </a:lnTo>
                  <a:lnTo>
                    <a:pt x="2782" y="828"/>
                  </a:lnTo>
                  <a:lnTo>
                    <a:pt x="2808" y="838"/>
                  </a:lnTo>
                  <a:lnTo>
                    <a:pt x="2833" y="846"/>
                  </a:lnTo>
                  <a:lnTo>
                    <a:pt x="2857" y="851"/>
                  </a:lnTo>
                  <a:lnTo>
                    <a:pt x="2885" y="853"/>
                  </a:lnTo>
                  <a:lnTo>
                    <a:pt x="2913" y="853"/>
                  </a:lnTo>
                  <a:lnTo>
                    <a:pt x="2949" y="851"/>
                  </a:lnTo>
                  <a:lnTo>
                    <a:pt x="2949" y="864"/>
                  </a:lnTo>
                  <a:lnTo>
                    <a:pt x="2949" y="877"/>
                  </a:lnTo>
                  <a:lnTo>
                    <a:pt x="2949" y="892"/>
                  </a:lnTo>
                  <a:lnTo>
                    <a:pt x="2947" y="905"/>
                  </a:lnTo>
                  <a:lnTo>
                    <a:pt x="2929" y="905"/>
                  </a:lnTo>
                  <a:lnTo>
                    <a:pt x="2908" y="902"/>
                  </a:lnTo>
                  <a:lnTo>
                    <a:pt x="2888" y="902"/>
                  </a:lnTo>
                  <a:lnTo>
                    <a:pt x="2864" y="900"/>
                  </a:lnTo>
                  <a:lnTo>
                    <a:pt x="2844" y="900"/>
                  </a:lnTo>
                  <a:lnTo>
                    <a:pt x="2823" y="900"/>
                  </a:lnTo>
                  <a:lnTo>
                    <a:pt x="2805" y="902"/>
                  </a:lnTo>
                  <a:lnTo>
                    <a:pt x="2790" y="905"/>
                  </a:lnTo>
                  <a:lnTo>
                    <a:pt x="2800" y="907"/>
                  </a:lnTo>
                  <a:lnTo>
                    <a:pt x="2813" y="910"/>
                  </a:lnTo>
                  <a:lnTo>
                    <a:pt x="2833" y="913"/>
                  </a:lnTo>
                  <a:lnTo>
                    <a:pt x="2854" y="915"/>
                  </a:lnTo>
                  <a:lnTo>
                    <a:pt x="2877" y="918"/>
                  </a:lnTo>
                  <a:lnTo>
                    <a:pt x="2903" y="923"/>
                  </a:lnTo>
                  <a:lnTo>
                    <a:pt x="2926" y="926"/>
                  </a:lnTo>
                  <a:lnTo>
                    <a:pt x="2949" y="931"/>
                  </a:lnTo>
                  <a:lnTo>
                    <a:pt x="2949" y="941"/>
                  </a:lnTo>
                  <a:lnTo>
                    <a:pt x="2949" y="951"/>
                  </a:lnTo>
                  <a:lnTo>
                    <a:pt x="2949" y="964"/>
                  </a:lnTo>
                  <a:lnTo>
                    <a:pt x="2949" y="975"/>
                  </a:lnTo>
                  <a:lnTo>
                    <a:pt x="2942" y="975"/>
                  </a:lnTo>
                  <a:lnTo>
                    <a:pt x="2926" y="975"/>
                  </a:lnTo>
                  <a:lnTo>
                    <a:pt x="2903" y="975"/>
                  </a:lnTo>
                  <a:lnTo>
                    <a:pt x="2875" y="972"/>
                  </a:lnTo>
                  <a:lnTo>
                    <a:pt x="2849" y="969"/>
                  </a:lnTo>
                  <a:lnTo>
                    <a:pt x="2823" y="969"/>
                  </a:lnTo>
                  <a:lnTo>
                    <a:pt x="2802" y="967"/>
                  </a:lnTo>
                  <a:lnTo>
                    <a:pt x="2790" y="967"/>
                  </a:lnTo>
                  <a:lnTo>
                    <a:pt x="2810" y="972"/>
                  </a:lnTo>
                  <a:lnTo>
                    <a:pt x="2828" y="977"/>
                  </a:lnTo>
                  <a:lnTo>
                    <a:pt x="2849" y="980"/>
                  </a:lnTo>
                  <a:lnTo>
                    <a:pt x="2869" y="985"/>
                  </a:lnTo>
                  <a:lnTo>
                    <a:pt x="2888" y="987"/>
                  </a:lnTo>
                  <a:lnTo>
                    <a:pt x="2908" y="993"/>
                  </a:lnTo>
                  <a:lnTo>
                    <a:pt x="2926" y="995"/>
                  </a:lnTo>
                  <a:lnTo>
                    <a:pt x="2947" y="1000"/>
                  </a:lnTo>
                  <a:lnTo>
                    <a:pt x="2944" y="1013"/>
                  </a:lnTo>
                  <a:lnTo>
                    <a:pt x="2944" y="1026"/>
                  </a:lnTo>
                  <a:lnTo>
                    <a:pt x="2942" y="1042"/>
                  </a:lnTo>
                  <a:lnTo>
                    <a:pt x="2942" y="1055"/>
                  </a:lnTo>
                  <a:lnTo>
                    <a:pt x="2929" y="1055"/>
                  </a:lnTo>
                  <a:lnTo>
                    <a:pt x="2913" y="1055"/>
                  </a:lnTo>
                  <a:lnTo>
                    <a:pt x="2895" y="1055"/>
                  </a:lnTo>
                  <a:lnTo>
                    <a:pt x="2877" y="1052"/>
                  </a:lnTo>
                  <a:lnTo>
                    <a:pt x="2854" y="1052"/>
                  </a:lnTo>
                  <a:lnTo>
                    <a:pt x="2831" y="1052"/>
                  </a:lnTo>
                  <a:lnTo>
                    <a:pt x="2808" y="1052"/>
                  </a:lnTo>
                  <a:lnTo>
                    <a:pt x="2779" y="1052"/>
                  </a:lnTo>
                  <a:lnTo>
                    <a:pt x="2826" y="1060"/>
                  </a:lnTo>
                  <a:lnTo>
                    <a:pt x="2862" y="1065"/>
                  </a:lnTo>
                  <a:lnTo>
                    <a:pt x="2888" y="1070"/>
                  </a:lnTo>
                  <a:lnTo>
                    <a:pt x="2906" y="1073"/>
                  </a:lnTo>
                  <a:lnTo>
                    <a:pt x="2916" y="1075"/>
                  </a:lnTo>
                  <a:lnTo>
                    <a:pt x="2924" y="1078"/>
                  </a:lnTo>
                  <a:lnTo>
                    <a:pt x="2929" y="1080"/>
                  </a:lnTo>
                  <a:lnTo>
                    <a:pt x="2934" y="1083"/>
                  </a:lnTo>
                  <a:lnTo>
                    <a:pt x="2937" y="1104"/>
                  </a:lnTo>
                  <a:lnTo>
                    <a:pt x="2937" y="1114"/>
                  </a:lnTo>
                  <a:lnTo>
                    <a:pt x="2937" y="1124"/>
                  </a:lnTo>
                  <a:lnTo>
                    <a:pt x="2934" y="1137"/>
                  </a:lnTo>
                  <a:lnTo>
                    <a:pt x="2929" y="1140"/>
                  </a:lnTo>
                  <a:lnTo>
                    <a:pt x="2924" y="1140"/>
                  </a:lnTo>
                  <a:lnTo>
                    <a:pt x="2911" y="1140"/>
                  </a:lnTo>
                  <a:lnTo>
                    <a:pt x="2898" y="1140"/>
                  </a:lnTo>
                  <a:lnTo>
                    <a:pt x="2882" y="1140"/>
                  </a:lnTo>
                  <a:lnTo>
                    <a:pt x="2867" y="1142"/>
                  </a:lnTo>
                  <a:lnTo>
                    <a:pt x="2849" y="1142"/>
                  </a:lnTo>
                  <a:lnTo>
                    <a:pt x="2831" y="1142"/>
                  </a:lnTo>
                  <a:lnTo>
                    <a:pt x="2839" y="1145"/>
                  </a:lnTo>
                  <a:lnTo>
                    <a:pt x="2846" y="1147"/>
                  </a:lnTo>
                  <a:lnTo>
                    <a:pt x="2851" y="1147"/>
                  </a:lnTo>
                  <a:lnTo>
                    <a:pt x="2862" y="1150"/>
                  </a:lnTo>
                  <a:lnTo>
                    <a:pt x="2872" y="1153"/>
                  </a:lnTo>
                  <a:lnTo>
                    <a:pt x="2885" y="1155"/>
                  </a:lnTo>
                  <a:lnTo>
                    <a:pt x="2903" y="1158"/>
                  </a:lnTo>
                  <a:lnTo>
                    <a:pt x="2929" y="1160"/>
                  </a:lnTo>
                  <a:lnTo>
                    <a:pt x="2926" y="1178"/>
                  </a:lnTo>
                  <a:lnTo>
                    <a:pt x="2926" y="1194"/>
                  </a:lnTo>
                  <a:lnTo>
                    <a:pt x="2924" y="1212"/>
                  </a:lnTo>
                  <a:lnTo>
                    <a:pt x="2924" y="1230"/>
                  </a:lnTo>
                  <a:lnTo>
                    <a:pt x="2911" y="1230"/>
                  </a:lnTo>
                  <a:lnTo>
                    <a:pt x="2890" y="1227"/>
                  </a:lnTo>
                  <a:lnTo>
                    <a:pt x="2867" y="1227"/>
                  </a:lnTo>
                  <a:lnTo>
                    <a:pt x="2839" y="1225"/>
                  </a:lnTo>
                  <a:lnTo>
                    <a:pt x="2813" y="1222"/>
                  </a:lnTo>
                  <a:lnTo>
                    <a:pt x="2787" y="1222"/>
                  </a:lnTo>
                  <a:lnTo>
                    <a:pt x="2764" y="1220"/>
                  </a:lnTo>
                  <a:lnTo>
                    <a:pt x="2746" y="1220"/>
                  </a:lnTo>
                  <a:lnTo>
                    <a:pt x="2753" y="1225"/>
                  </a:lnTo>
                  <a:lnTo>
                    <a:pt x="2769" y="1227"/>
                  </a:lnTo>
                  <a:lnTo>
                    <a:pt x="2792" y="1232"/>
                  </a:lnTo>
                  <a:lnTo>
                    <a:pt x="2818" y="1238"/>
                  </a:lnTo>
                  <a:lnTo>
                    <a:pt x="2846" y="1240"/>
                  </a:lnTo>
                  <a:lnTo>
                    <a:pt x="2875" y="1245"/>
                  </a:lnTo>
                  <a:lnTo>
                    <a:pt x="2900" y="1251"/>
                  </a:lnTo>
                  <a:lnTo>
                    <a:pt x="2921" y="1256"/>
                  </a:lnTo>
                  <a:lnTo>
                    <a:pt x="2918" y="1274"/>
                  </a:lnTo>
                  <a:lnTo>
                    <a:pt x="2918" y="1289"/>
                  </a:lnTo>
                  <a:lnTo>
                    <a:pt x="2916" y="1307"/>
                  </a:lnTo>
                  <a:lnTo>
                    <a:pt x="2916" y="1325"/>
                  </a:lnTo>
                  <a:lnTo>
                    <a:pt x="2895" y="1325"/>
                  </a:lnTo>
                  <a:lnTo>
                    <a:pt x="2875" y="1325"/>
                  </a:lnTo>
                  <a:lnTo>
                    <a:pt x="2854" y="1323"/>
                  </a:lnTo>
                  <a:lnTo>
                    <a:pt x="2833" y="1320"/>
                  </a:lnTo>
                  <a:lnTo>
                    <a:pt x="2815" y="1320"/>
                  </a:lnTo>
                  <a:lnTo>
                    <a:pt x="2795" y="1318"/>
                  </a:lnTo>
                  <a:lnTo>
                    <a:pt x="2777" y="1315"/>
                  </a:lnTo>
                  <a:lnTo>
                    <a:pt x="2759" y="1315"/>
                  </a:lnTo>
                  <a:lnTo>
                    <a:pt x="2759" y="1318"/>
                  </a:lnTo>
                  <a:lnTo>
                    <a:pt x="2759" y="1320"/>
                  </a:lnTo>
                  <a:lnTo>
                    <a:pt x="2756" y="1323"/>
                  </a:lnTo>
                  <a:lnTo>
                    <a:pt x="2774" y="1325"/>
                  </a:lnTo>
                  <a:lnTo>
                    <a:pt x="2792" y="1325"/>
                  </a:lnTo>
                  <a:lnTo>
                    <a:pt x="2810" y="1328"/>
                  </a:lnTo>
                  <a:lnTo>
                    <a:pt x="2828" y="1333"/>
                  </a:lnTo>
                  <a:lnTo>
                    <a:pt x="2849" y="1336"/>
                  </a:lnTo>
                  <a:lnTo>
                    <a:pt x="2867" y="1341"/>
                  </a:lnTo>
                  <a:lnTo>
                    <a:pt x="2888" y="1346"/>
                  </a:lnTo>
                  <a:lnTo>
                    <a:pt x="2908" y="1351"/>
                  </a:lnTo>
                  <a:lnTo>
                    <a:pt x="2911" y="1361"/>
                  </a:lnTo>
                  <a:lnTo>
                    <a:pt x="2911" y="1372"/>
                  </a:lnTo>
                  <a:lnTo>
                    <a:pt x="2908" y="1392"/>
                  </a:lnTo>
                  <a:lnTo>
                    <a:pt x="2903" y="1431"/>
                  </a:lnTo>
                  <a:lnTo>
                    <a:pt x="2893" y="1431"/>
                  </a:lnTo>
                  <a:lnTo>
                    <a:pt x="2877" y="1428"/>
                  </a:lnTo>
                  <a:lnTo>
                    <a:pt x="2857" y="1426"/>
                  </a:lnTo>
                  <a:lnTo>
                    <a:pt x="2831" y="1426"/>
                  </a:lnTo>
                  <a:lnTo>
                    <a:pt x="2808" y="1423"/>
                  </a:lnTo>
                  <a:lnTo>
                    <a:pt x="2784" y="1421"/>
                  </a:lnTo>
                  <a:lnTo>
                    <a:pt x="2764" y="1421"/>
                  </a:lnTo>
                  <a:lnTo>
                    <a:pt x="2748" y="1421"/>
                  </a:lnTo>
                  <a:lnTo>
                    <a:pt x="2756" y="1423"/>
                  </a:lnTo>
                  <a:lnTo>
                    <a:pt x="2769" y="1428"/>
                  </a:lnTo>
                  <a:lnTo>
                    <a:pt x="2790" y="1434"/>
                  </a:lnTo>
                  <a:lnTo>
                    <a:pt x="2813" y="1436"/>
                  </a:lnTo>
                  <a:lnTo>
                    <a:pt x="2836" y="1441"/>
                  </a:lnTo>
                  <a:lnTo>
                    <a:pt x="2859" y="1447"/>
                  </a:lnTo>
                  <a:lnTo>
                    <a:pt x="2880" y="1452"/>
                  </a:lnTo>
                  <a:lnTo>
                    <a:pt x="2895" y="1454"/>
                  </a:lnTo>
                  <a:lnTo>
                    <a:pt x="2895" y="1475"/>
                  </a:lnTo>
                  <a:lnTo>
                    <a:pt x="2895" y="1488"/>
                  </a:lnTo>
                  <a:lnTo>
                    <a:pt x="2893" y="1501"/>
                  </a:lnTo>
                  <a:lnTo>
                    <a:pt x="2890" y="1521"/>
                  </a:lnTo>
                  <a:lnTo>
                    <a:pt x="2877" y="1521"/>
                  </a:lnTo>
                  <a:lnTo>
                    <a:pt x="2864" y="1521"/>
                  </a:lnTo>
                  <a:lnTo>
                    <a:pt x="2849" y="1519"/>
                  </a:lnTo>
                  <a:lnTo>
                    <a:pt x="2831" y="1519"/>
                  </a:lnTo>
                  <a:lnTo>
                    <a:pt x="2813" y="1519"/>
                  </a:lnTo>
                  <a:lnTo>
                    <a:pt x="2792" y="1516"/>
                  </a:lnTo>
                  <a:lnTo>
                    <a:pt x="2771" y="1516"/>
                  </a:lnTo>
                  <a:lnTo>
                    <a:pt x="2748" y="1516"/>
                  </a:lnTo>
                  <a:lnTo>
                    <a:pt x="2759" y="1521"/>
                  </a:lnTo>
                  <a:lnTo>
                    <a:pt x="2774" y="1524"/>
                  </a:lnTo>
                  <a:lnTo>
                    <a:pt x="2790" y="1529"/>
                  </a:lnTo>
                  <a:lnTo>
                    <a:pt x="2810" y="1532"/>
                  </a:lnTo>
                  <a:lnTo>
                    <a:pt x="2828" y="1534"/>
                  </a:lnTo>
                  <a:lnTo>
                    <a:pt x="2849" y="1537"/>
                  </a:lnTo>
                  <a:lnTo>
                    <a:pt x="2867" y="1542"/>
                  </a:lnTo>
                  <a:lnTo>
                    <a:pt x="2885" y="1550"/>
                  </a:lnTo>
                  <a:lnTo>
                    <a:pt x="2882" y="1565"/>
                  </a:lnTo>
                  <a:lnTo>
                    <a:pt x="2882" y="1581"/>
                  </a:lnTo>
                  <a:lnTo>
                    <a:pt x="2882" y="1596"/>
                  </a:lnTo>
                  <a:lnTo>
                    <a:pt x="2880" y="1612"/>
                  </a:lnTo>
                  <a:lnTo>
                    <a:pt x="2859" y="1612"/>
                  </a:lnTo>
                  <a:lnTo>
                    <a:pt x="2836" y="1609"/>
                  </a:lnTo>
                  <a:lnTo>
                    <a:pt x="2815" y="1606"/>
                  </a:lnTo>
                  <a:lnTo>
                    <a:pt x="2795" y="1601"/>
                  </a:lnTo>
                  <a:lnTo>
                    <a:pt x="2774" y="1601"/>
                  </a:lnTo>
                  <a:lnTo>
                    <a:pt x="2753" y="1599"/>
                  </a:lnTo>
                  <a:lnTo>
                    <a:pt x="2735" y="1601"/>
                  </a:lnTo>
                  <a:lnTo>
                    <a:pt x="2717" y="1606"/>
                  </a:lnTo>
                  <a:lnTo>
                    <a:pt x="2753" y="1612"/>
                  </a:lnTo>
                  <a:lnTo>
                    <a:pt x="2782" y="1617"/>
                  </a:lnTo>
                  <a:lnTo>
                    <a:pt x="2802" y="1619"/>
                  </a:lnTo>
                  <a:lnTo>
                    <a:pt x="2820" y="1622"/>
                  </a:lnTo>
                  <a:lnTo>
                    <a:pt x="2833" y="1625"/>
                  </a:lnTo>
                  <a:lnTo>
                    <a:pt x="2846" y="1627"/>
                  </a:lnTo>
                  <a:lnTo>
                    <a:pt x="2857" y="1632"/>
                  </a:lnTo>
                  <a:lnTo>
                    <a:pt x="2872" y="1637"/>
                  </a:lnTo>
                  <a:lnTo>
                    <a:pt x="2872" y="1653"/>
                  </a:lnTo>
                  <a:lnTo>
                    <a:pt x="2872" y="1668"/>
                  </a:lnTo>
                  <a:lnTo>
                    <a:pt x="2872" y="1684"/>
                  </a:lnTo>
                  <a:lnTo>
                    <a:pt x="2869" y="1699"/>
                  </a:lnTo>
                  <a:lnTo>
                    <a:pt x="2849" y="1699"/>
                  </a:lnTo>
                  <a:lnTo>
                    <a:pt x="2828" y="1699"/>
                  </a:lnTo>
                  <a:lnTo>
                    <a:pt x="2808" y="1697"/>
                  </a:lnTo>
                  <a:lnTo>
                    <a:pt x="2790" y="1694"/>
                  </a:lnTo>
                  <a:lnTo>
                    <a:pt x="2769" y="1692"/>
                  </a:lnTo>
                  <a:lnTo>
                    <a:pt x="2748" y="1689"/>
                  </a:lnTo>
                  <a:lnTo>
                    <a:pt x="2728" y="1689"/>
                  </a:lnTo>
                  <a:lnTo>
                    <a:pt x="2707" y="1689"/>
                  </a:lnTo>
                  <a:lnTo>
                    <a:pt x="2712" y="1692"/>
                  </a:lnTo>
                  <a:lnTo>
                    <a:pt x="2725" y="1694"/>
                  </a:lnTo>
                  <a:lnTo>
                    <a:pt x="2743" y="1699"/>
                  </a:lnTo>
                  <a:lnTo>
                    <a:pt x="2766" y="1702"/>
                  </a:lnTo>
                  <a:lnTo>
                    <a:pt x="2792" y="1707"/>
                  </a:lnTo>
                  <a:lnTo>
                    <a:pt x="2818" y="1712"/>
                  </a:lnTo>
                  <a:lnTo>
                    <a:pt x="2844" y="1717"/>
                  </a:lnTo>
                  <a:lnTo>
                    <a:pt x="2867" y="1723"/>
                  </a:lnTo>
                  <a:lnTo>
                    <a:pt x="2864" y="1741"/>
                  </a:lnTo>
                  <a:lnTo>
                    <a:pt x="2864" y="1756"/>
                  </a:lnTo>
                  <a:lnTo>
                    <a:pt x="2862" y="1772"/>
                  </a:lnTo>
                  <a:lnTo>
                    <a:pt x="2862" y="1790"/>
                  </a:lnTo>
                  <a:lnTo>
                    <a:pt x="2857" y="1790"/>
                  </a:lnTo>
                  <a:lnTo>
                    <a:pt x="2851" y="1790"/>
                  </a:lnTo>
                  <a:lnTo>
                    <a:pt x="2841" y="1790"/>
                  </a:lnTo>
                  <a:lnTo>
                    <a:pt x="2828" y="1790"/>
                  </a:lnTo>
                  <a:lnTo>
                    <a:pt x="2808" y="1787"/>
                  </a:lnTo>
                  <a:lnTo>
                    <a:pt x="2779" y="1784"/>
                  </a:lnTo>
                  <a:lnTo>
                    <a:pt x="2741" y="1779"/>
                  </a:lnTo>
                  <a:lnTo>
                    <a:pt x="2689" y="1774"/>
                  </a:lnTo>
                  <a:lnTo>
                    <a:pt x="2699" y="1779"/>
                  </a:lnTo>
                  <a:lnTo>
                    <a:pt x="2715" y="1784"/>
                  </a:lnTo>
                  <a:lnTo>
                    <a:pt x="2735" y="1790"/>
                  </a:lnTo>
                  <a:lnTo>
                    <a:pt x="2761" y="1795"/>
                  </a:lnTo>
                  <a:lnTo>
                    <a:pt x="2787" y="1800"/>
                  </a:lnTo>
                  <a:lnTo>
                    <a:pt x="2813" y="1802"/>
                  </a:lnTo>
                  <a:lnTo>
                    <a:pt x="2836" y="1808"/>
                  </a:lnTo>
                  <a:lnTo>
                    <a:pt x="2854" y="1810"/>
                  </a:lnTo>
                  <a:lnTo>
                    <a:pt x="2857" y="1828"/>
                  </a:lnTo>
                  <a:lnTo>
                    <a:pt x="2857" y="1849"/>
                  </a:lnTo>
                  <a:lnTo>
                    <a:pt x="2857" y="1870"/>
                  </a:lnTo>
                  <a:lnTo>
                    <a:pt x="2854" y="1890"/>
                  </a:lnTo>
                  <a:lnTo>
                    <a:pt x="2831" y="1890"/>
                  </a:lnTo>
                  <a:lnTo>
                    <a:pt x="2808" y="1890"/>
                  </a:lnTo>
                  <a:lnTo>
                    <a:pt x="2784" y="1888"/>
                  </a:lnTo>
                  <a:lnTo>
                    <a:pt x="2764" y="1882"/>
                  </a:lnTo>
                  <a:lnTo>
                    <a:pt x="2741" y="1880"/>
                  </a:lnTo>
                  <a:lnTo>
                    <a:pt x="2720" y="1877"/>
                  </a:lnTo>
                  <a:lnTo>
                    <a:pt x="2699" y="1875"/>
                  </a:lnTo>
                  <a:lnTo>
                    <a:pt x="2679" y="1875"/>
                  </a:lnTo>
                  <a:lnTo>
                    <a:pt x="2686" y="1877"/>
                  </a:lnTo>
                  <a:lnTo>
                    <a:pt x="2702" y="1882"/>
                  </a:lnTo>
                  <a:lnTo>
                    <a:pt x="2725" y="1888"/>
                  </a:lnTo>
                  <a:lnTo>
                    <a:pt x="2751" y="1893"/>
                  </a:lnTo>
                  <a:lnTo>
                    <a:pt x="2779" y="1900"/>
                  </a:lnTo>
                  <a:lnTo>
                    <a:pt x="2808" y="1906"/>
                  </a:lnTo>
                  <a:lnTo>
                    <a:pt x="2831" y="1911"/>
                  </a:lnTo>
                  <a:lnTo>
                    <a:pt x="2851" y="1916"/>
                  </a:lnTo>
                  <a:lnTo>
                    <a:pt x="2849" y="1937"/>
                  </a:lnTo>
                  <a:lnTo>
                    <a:pt x="2849" y="1955"/>
                  </a:lnTo>
                  <a:lnTo>
                    <a:pt x="2849" y="1975"/>
                  </a:lnTo>
                  <a:lnTo>
                    <a:pt x="2846" y="1996"/>
                  </a:lnTo>
                  <a:lnTo>
                    <a:pt x="2808" y="1993"/>
                  </a:lnTo>
                  <a:lnTo>
                    <a:pt x="2766" y="1991"/>
                  </a:lnTo>
                  <a:lnTo>
                    <a:pt x="2725" y="1983"/>
                  </a:lnTo>
                  <a:lnTo>
                    <a:pt x="2686" y="1978"/>
                  </a:lnTo>
                  <a:lnTo>
                    <a:pt x="2645" y="1970"/>
                  </a:lnTo>
                  <a:lnTo>
                    <a:pt x="2604" y="1962"/>
                  </a:lnTo>
                  <a:lnTo>
                    <a:pt x="2565" y="1957"/>
                  </a:lnTo>
                  <a:lnTo>
                    <a:pt x="2527" y="1955"/>
                  </a:lnTo>
                  <a:lnTo>
                    <a:pt x="2542" y="1960"/>
                  </a:lnTo>
                  <a:lnTo>
                    <a:pt x="2573" y="1968"/>
                  </a:lnTo>
                  <a:lnTo>
                    <a:pt x="2619" y="1975"/>
                  </a:lnTo>
                  <a:lnTo>
                    <a:pt x="2671" y="1986"/>
                  </a:lnTo>
                  <a:lnTo>
                    <a:pt x="2725" y="1996"/>
                  </a:lnTo>
                  <a:lnTo>
                    <a:pt x="2774" y="2006"/>
                  </a:lnTo>
                  <a:lnTo>
                    <a:pt x="2815" y="2014"/>
                  </a:lnTo>
                  <a:lnTo>
                    <a:pt x="2841" y="2019"/>
                  </a:lnTo>
                  <a:lnTo>
                    <a:pt x="2841" y="2037"/>
                  </a:lnTo>
                  <a:lnTo>
                    <a:pt x="2844" y="2058"/>
                  </a:lnTo>
                  <a:lnTo>
                    <a:pt x="2844" y="2076"/>
                  </a:lnTo>
                  <a:lnTo>
                    <a:pt x="2844" y="2096"/>
                  </a:lnTo>
                  <a:lnTo>
                    <a:pt x="2836" y="2096"/>
                  </a:lnTo>
                  <a:lnTo>
                    <a:pt x="2823" y="2096"/>
                  </a:lnTo>
                  <a:lnTo>
                    <a:pt x="2808" y="2094"/>
                  </a:lnTo>
                  <a:lnTo>
                    <a:pt x="2787" y="2089"/>
                  </a:lnTo>
                  <a:lnTo>
                    <a:pt x="2759" y="2084"/>
                  </a:lnTo>
                  <a:lnTo>
                    <a:pt x="2730" y="2078"/>
                  </a:lnTo>
                  <a:lnTo>
                    <a:pt x="2697" y="2073"/>
                  </a:lnTo>
                  <a:lnTo>
                    <a:pt x="2658" y="2068"/>
                  </a:lnTo>
                  <a:lnTo>
                    <a:pt x="2645" y="2068"/>
                  </a:lnTo>
                  <a:lnTo>
                    <a:pt x="2632" y="2068"/>
                  </a:lnTo>
                  <a:lnTo>
                    <a:pt x="2619" y="2071"/>
                  </a:lnTo>
                  <a:lnTo>
                    <a:pt x="2606" y="2071"/>
                  </a:lnTo>
                  <a:lnTo>
                    <a:pt x="2635" y="2076"/>
                  </a:lnTo>
                  <a:lnTo>
                    <a:pt x="2663" y="2081"/>
                  </a:lnTo>
                  <a:lnTo>
                    <a:pt x="2692" y="2086"/>
                  </a:lnTo>
                  <a:lnTo>
                    <a:pt x="2720" y="2091"/>
                  </a:lnTo>
                  <a:lnTo>
                    <a:pt x="2748" y="2096"/>
                  </a:lnTo>
                  <a:lnTo>
                    <a:pt x="2779" y="2104"/>
                  </a:lnTo>
                  <a:lnTo>
                    <a:pt x="2808" y="2112"/>
                  </a:lnTo>
                  <a:lnTo>
                    <a:pt x="2839" y="2120"/>
                  </a:lnTo>
                  <a:lnTo>
                    <a:pt x="2836" y="2158"/>
                  </a:lnTo>
                  <a:lnTo>
                    <a:pt x="2836" y="2179"/>
                  </a:lnTo>
                  <a:lnTo>
                    <a:pt x="2833" y="2197"/>
                  </a:lnTo>
                  <a:lnTo>
                    <a:pt x="2828" y="2218"/>
                  </a:lnTo>
                  <a:lnTo>
                    <a:pt x="2826" y="2218"/>
                  </a:lnTo>
                  <a:lnTo>
                    <a:pt x="2820" y="2218"/>
                  </a:lnTo>
                  <a:lnTo>
                    <a:pt x="2818" y="2218"/>
                  </a:lnTo>
                  <a:lnTo>
                    <a:pt x="2813" y="2218"/>
                  </a:lnTo>
                  <a:close/>
                </a:path>
              </a:pathLst>
            </a:custGeom>
            <a:solidFill>
              <a:srgbClr val="FFFFCC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6" name="Freeform 12"/>
            <p:cNvSpPr>
              <a:spLocks/>
            </p:cNvSpPr>
            <p:nvPr/>
          </p:nvSpPr>
          <p:spPr bwMode="auto">
            <a:xfrm>
              <a:off x="1776" y="3353"/>
              <a:ext cx="575" cy="134"/>
            </a:xfrm>
            <a:custGeom>
              <a:avLst/>
              <a:gdLst>
                <a:gd name="T0" fmla="*/ 8 w 575"/>
                <a:gd name="T1" fmla="*/ 134 h 134"/>
                <a:gd name="T2" fmla="*/ 6 w 575"/>
                <a:gd name="T3" fmla="*/ 113 h 134"/>
                <a:gd name="T4" fmla="*/ 3 w 575"/>
                <a:gd name="T5" fmla="*/ 95 h 134"/>
                <a:gd name="T6" fmla="*/ 3 w 575"/>
                <a:gd name="T7" fmla="*/ 62 h 134"/>
                <a:gd name="T8" fmla="*/ 0 w 575"/>
                <a:gd name="T9" fmla="*/ 5 h 134"/>
                <a:gd name="T10" fmla="*/ 37 w 575"/>
                <a:gd name="T11" fmla="*/ 5 h 134"/>
                <a:gd name="T12" fmla="*/ 70 w 575"/>
                <a:gd name="T13" fmla="*/ 2 h 134"/>
                <a:gd name="T14" fmla="*/ 106 w 575"/>
                <a:gd name="T15" fmla="*/ 2 h 134"/>
                <a:gd name="T16" fmla="*/ 142 w 575"/>
                <a:gd name="T17" fmla="*/ 2 h 134"/>
                <a:gd name="T18" fmla="*/ 178 w 575"/>
                <a:gd name="T19" fmla="*/ 0 h 134"/>
                <a:gd name="T20" fmla="*/ 212 w 575"/>
                <a:gd name="T21" fmla="*/ 0 h 134"/>
                <a:gd name="T22" fmla="*/ 248 w 575"/>
                <a:gd name="T23" fmla="*/ 0 h 134"/>
                <a:gd name="T24" fmla="*/ 284 w 575"/>
                <a:gd name="T25" fmla="*/ 0 h 134"/>
                <a:gd name="T26" fmla="*/ 320 w 575"/>
                <a:gd name="T27" fmla="*/ 0 h 134"/>
                <a:gd name="T28" fmla="*/ 356 w 575"/>
                <a:gd name="T29" fmla="*/ 0 h 134"/>
                <a:gd name="T30" fmla="*/ 392 w 575"/>
                <a:gd name="T31" fmla="*/ 0 h 134"/>
                <a:gd name="T32" fmla="*/ 428 w 575"/>
                <a:gd name="T33" fmla="*/ 0 h 134"/>
                <a:gd name="T34" fmla="*/ 465 w 575"/>
                <a:gd name="T35" fmla="*/ 0 h 134"/>
                <a:gd name="T36" fmla="*/ 501 w 575"/>
                <a:gd name="T37" fmla="*/ 0 h 134"/>
                <a:gd name="T38" fmla="*/ 539 w 575"/>
                <a:gd name="T39" fmla="*/ 2 h 134"/>
                <a:gd name="T40" fmla="*/ 575 w 575"/>
                <a:gd name="T41" fmla="*/ 2 h 134"/>
                <a:gd name="T42" fmla="*/ 575 w 575"/>
                <a:gd name="T43" fmla="*/ 26 h 134"/>
                <a:gd name="T44" fmla="*/ 575 w 575"/>
                <a:gd name="T45" fmla="*/ 59 h 134"/>
                <a:gd name="T46" fmla="*/ 573 w 575"/>
                <a:gd name="T47" fmla="*/ 93 h 134"/>
                <a:gd name="T48" fmla="*/ 565 w 575"/>
                <a:gd name="T49" fmla="*/ 116 h 134"/>
                <a:gd name="T50" fmla="*/ 498 w 575"/>
                <a:gd name="T51" fmla="*/ 118 h 134"/>
                <a:gd name="T52" fmla="*/ 439 w 575"/>
                <a:gd name="T53" fmla="*/ 118 h 134"/>
                <a:gd name="T54" fmla="*/ 387 w 575"/>
                <a:gd name="T55" fmla="*/ 118 h 134"/>
                <a:gd name="T56" fmla="*/ 343 w 575"/>
                <a:gd name="T57" fmla="*/ 121 h 134"/>
                <a:gd name="T58" fmla="*/ 305 w 575"/>
                <a:gd name="T59" fmla="*/ 121 h 134"/>
                <a:gd name="T60" fmla="*/ 269 w 575"/>
                <a:gd name="T61" fmla="*/ 121 h 134"/>
                <a:gd name="T62" fmla="*/ 238 w 575"/>
                <a:gd name="T63" fmla="*/ 124 h 134"/>
                <a:gd name="T64" fmla="*/ 212 w 575"/>
                <a:gd name="T65" fmla="*/ 124 h 134"/>
                <a:gd name="T66" fmla="*/ 186 w 575"/>
                <a:gd name="T67" fmla="*/ 124 h 134"/>
                <a:gd name="T68" fmla="*/ 163 w 575"/>
                <a:gd name="T69" fmla="*/ 126 h 134"/>
                <a:gd name="T70" fmla="*/ 140 w 575"/>
                <a:gd name="T71" fmla="*/ 126 h 134"/>
                <a:gd name="T72" fmla="*/ 117 w 575"/>
                <a:gd name="T73" fmla="*/ 129 h 134"/>
                <a:gd name="T74" fmla="*/ 93 w 575"/>
                <a:gd name="T75" fmla="*/ 129 h 134"/>
                <a:gd name="T76" fmla="*/ 68 w 575"/>
                <a:gd name="T77" fmla="*/ 131 h 134"/>
                <a:gd name="T78" fmla="*/ 39 w 575"/>
                <a:gd name="T79" fmla="*/ 131 h 134"/>
                <a:gd name="T80" fmla="*/ 8 w 575"/>
                <a:gd name="T81" fmla="*/ 134 h 1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75"/>
                <a:gd name="T124" fmla="*/ 0 h 134"/>
                <a:gd name="T125" fmla="*/ 575 w 575"/>
                <a:gd name="T126" fmla="*/ 134 h 1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75" h="134">
                  <a:moveTo>
                    <a:pt x="8" y="134"/>
                  </a:moveTo>
                  <a:lnTo>
                    <a:pt x="6" y="113"/>
                  </a:lnTo>
                  <a:lnTo>
                    <a:pt x="3" y="95"/>
                  </a:lnTo>
                  <a:lnTo>
                    <a:pt x="3" y="62"/>
                  </a:lnTo>
                  <a:lnTo>
                    <a:pt x="0" y="5"/>
                  </a:lnTo>
                  <a:lnTo>
                    <a:pt x="37" y="5"/>
                  </a:lnTo>
                  <a:lnTo>
                    <a:pt x="70" y="2"/>
                  </a:lnTo>
                  <a:lnTo>
                    <a:pt x="106" y="2"/>
                  </a:lnTo>
                  <a:lnTo>
                    <a:pt x="142" y="2"/>
                  </a:lnTo>
                  <a:lnTo>
                    <a:pt x="178" y="0"/>
                  </a:lnTo>
                  <a:lnTo>
                    <a:pt x="212" y="0"/>
                  </a:lnTo>
                  <a:lnTo>
                    <a:pt x="248" y="0"/>
                  </a:lnTo>
                  <a:lnTo>
                    <a:pt x="284" y="0"/>
                  </a:lnTo>
                  <a:lnTo>
                    <a:pt x="320" y="0"/>
                  </a:lnTo>
                  <a:lnTo>
                    <a:pt x="356" y="0"/>
                  </a:lnTo>
                  <a:lnTo>
                    <a:pt x="392" y="0"/>
                  </a:lnTo>
                  <a:lnTo>
                    <a:pt x="428" y="0"/>
                  </a:lnTo>
                  <a:lnTo>
                    <a:pt x="465" y="0"/>
                  </a:lnTo>
                  <a:lnTo>
                    <a:pt x="501" y="0"/>
                  </a:lnTo>
                  <a:lnTo>
                    <a:pt x="539" y="2"/>
                  </a:lnTo>
                  <a:lnTo>
                    <a:pt x="575" y="2"/>
                  </a:lnTo>
                  <a:lnTo>
                    <a:pt x="575" y="26"/>
                  </a:lnTo>
                  <a:lnTo>
                    <a:pt x="575" y="59"/>
                  </a:lnTo>
                  <a:lnTo>
                    <a:pt x="573" y="93"/>
                  </a:lnTo>
                  <a:lnTo>
                    <a:pt x="565" y="116"/>
                  </a:lnTo>
                  <a:lnTo>
                    <a:pt x="498" y="118"/>
                  </a:lnTo>
                  <a:lnTo>
                    <a:pt x="439" y="118"/>
                  </a:lnTo>
                  <a:lnTo>
                    <a:pt x="387" y="118"/>
                  </a:lnTo>
                  <a:lnTo>
                    <a:pt x="343" y="121"/>
                  </a:lnTo>
                  <a:lnTo>
                    <a:pt x="305" y="121"/>
                  </a:lnTo>
                  <a:lnTo>
                    <a:pt x="269" y="121"/>
                  </a:lnTo>
                  <a:lnTo>
                    <a:pt x="238" y="124"/>
                  </a:lnTo>
                  <a:lnTo>
                    <a:pt x="212" y="124"/>
                  </a:lnTo>
                  <a:lnTo>
                    <a:pt x="186" y="124"/>
                  </a:lnTo>
                  <a:lnTo>
                    <a:pt x="163" y="126"/>
                  </a:lnTo>
                  <a:lnTo>
                    <a:pt x="140" y="126"/>
                  </a:lnTo>
                  <a:lnTo>
                    <a:pt x="117" y="129"/>
                  </a:lnTo>
                  <a:lnTo>
                    <a:pt x="93" y="129"/>
                  </a:lnTo>
                  <a:lnTo>
                    <a:pt x="68" y="131"/>
                  </a:lnTo>
                  <a:lnTo>
                    <a:pt x="39" y="131"/>
                  </a:lnTo>
                  <a:lnTo>
                    <a:pt x="8" y="134"/>
                  </a:lnTo>
                  <a:close/>
                </a:path>
              </a:pathLst>
            </a:custGeom>
            <a:solidFill>
              <a:srgbClr val="E5E5E5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7" name="Freeform 13"/>
            <p:cNvSpPr>
              <a:spLocks/>
            </p:cNvSpPr>
            <p:nvPr/>
          </p:nvSpPr>
          <p:spPr bwMode="auto">
            <a:xfrm>
              <a:off x="2395" y="3417"/>
              <a:ext cx="49" cy="39"/>
            </a:xfrm>
            <a:custGeom>
              <a:avLst/>
              <a:gdLst>
                <a:gd name="T0" fmla="*/ 36 w 49"/>
                <a:gd name="T1" fmla="*/ 39 h 39"/>
                <a:gd name="T2" fmla="*/ 26 w 49"/>
                <a:gd name="T3" fmla="*/ 36 h 39"/>
                <a:gd name="T4" fmla="*/ 18 w 49"/>
                <a:gd name="T5" fmla="*/ 36 h 39"/>
                <a:gd name="T6" fmla="*/ 11 w 49"/>
                <a:gd name="T7" fmla="*/ 36 h 39"/>
                <a:gd name="T8" fmla="*/ 0 w 49"/>
                <a:gd name="T9" fmla="*/ 34 h 39"/>
                <a:gd name="T10" fmla="*/ 0 w 49"/>
                <a:gd name="T11" fmla="*/ 23 h 39"/>
                <a:gd name="T12" fmla="*/ 0 w 49"/>
                <a:gd name="T13" fmla="*/ 16 h 39"/>
                <a:gd name="T14" fmla="*/ 3 w 49"/>
                <a:gd name="T15" fmla="*/ 11 h 39"/>
                <a:gd name="T16" fmla="*/ 5 w 49"/>
                <a:gd name="T17" fmla="*/ 0 h 39"/>
                <a:gd name="T18" fmla="*/ 16 w 49"/>
                <a:gd name="T19" fmla="*/ 3 h 39"/>
                <a:gd name="T20" fmla="*/ 26 w 49"/>
                <a:gd name="T21" fmla="*/ 8 h 39"/>
                <a:gd name="T22" fmla="*/ 36 w 49"/>
                <a:gd name="T23" fmla="*/ 21 h 39"/>
                <a:gd name="T24" fmla="*/ 49 w 49"/>
                <a:gd name="T25" fmla="*/ 34 h 39"/>
                <a:gd name="T26" fmla="*/ 44 w 49"/>
                <a:gd name="T27" fmla="*/ 36 h 39"/>
                <a:gd name="T28" fmla="*/ 42 w 49"/>
                <a:gd name="T29" fmla="*/ 39 h 39"/>
                <a:gd name="T30" fmla="*/ 39 w 49"/>
                <a:gd name="T31" fmla="*/ 39 h 39"/>
                <a:gd name="T32" fmla="*/ 36 w 49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9"/>
                <a:gd name="T53" fmla="*/ 49 w 4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9">
                  <a:moveTo>
                    <a:pt x="36" y="39"/>
                  </a:moveTo>
                  <a:lnTo>
                    <a:pt x="26" y="36"/>
                  </a:lnTo>
                  <a:lnTo>
                    <a:pt x="18" y="36"/>
                  </a:lnTo>
                  <a:lnTo>
                    <a:pt x="11" y="36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3" y="11"/>
                  </a:lnTo>
                  <a:lnTo>
                    <a:pt x="5" y="0"/>
                  </a:lnTo>
                  <a:lnTo>
                    <a:pt x="16" y="3"/>
                  </a:lnTo>
                  <a:lnTo>
                    <a:pt x="26" y="8"/>
                  </a:lnTo>
                  <a:lnTo>
                    <a:pt x="36" y="21"/>
                  </a:lnTo>
                  <a:lnTo>
                    <a:pt x="49" y="34"/>
                  </a:lnTo>
                  <a:lnTo>
                    <a:pt x="44" y="36"/>
                  </a:lnTo>
                  <a:lnTo>
                    <a:pt x="42" y="39"/>
                  </a:lnTo>
                  <a:lnTo>
                    <a:pt x="39" y="39"/>
                  </a:lnTo>
                  <a:lnTo>
                    <a:pt x="36" y="39"/>
                  </a:lnTo>
                  <a:close/>
                </a:path>
              </a:pathLst>
            </a:custGeom>
            <a:solidFill>
              <a:srgbClr val="009933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8" name="Freeform 14"/>
            <p:cNvSpPr>
              <a:spLocks/>
            </p:cNvSpPr>
            <p:nvPr/>
          </p:nvSpPr>
          <p:spPr bwMode="auto">
            <a:xfrm>
              <a:off x="1797" y="2319"/>
              <a:ext cx="536" cy="1011"/>
            </a:xfrm>
            <a:custGeom>
              <a:avLst/>
              <a:gdLst>
                <a:gd name="T0" fmla="*/ 52 w 536"/>
                <a:gd name="T1" fmla="*/ 1011 h 1011"/>
                <a:gd name="T2" fmla="*/ 44 w 536"/>
                <a:gd name="T3" fmla="*/ 820 h 1011"/>
                <a:gd name="T4" fmla="*/ 26 w 536"/>
                <a:gd name="T5" fmla="*/ 631 h 1011"/>
                <a:gd name="T6" fmla="*/ 8 w 536"/>
                <a:gd name="T7" fmla="*/ 448 h 1011"/>
                <a:gd name="T8" fmla="*/ 0 w 536"/>
                <a:gd name="T9" fmla="*/ 265 h 1011"/>
                <a:gd name="T10" fmla="*/ 18 w 536"/>
                <a:gd name="T11" fmla="*/ 154 h 1011"/>
                <a:gd name="T12" fmla="*/ 28 w 536"/>
                <a:gd name="T13" fmla="*/ 92 h 1011"/>
                <a:gd name="T14" fmla="*/ 36 w 536"/>
                <a:gd name="T15" fmla="*/ 56 h 1011"/>
                <a:gd name="T16" fmla="*/ 47 w 536"/>
                <a:gd name="T17" fmla="*/ 20 h 1011"/>
                <a:gd name="T18" fmla="*/ 62 w 536"/>
                <a:gd name="T19" fmla="*/ 12 h 1011"/>
                <a:gd name="T20" fmla="*/ 83 w 536"/>
                <a:gd name="T21" fmla="*/ 7 h 1011"/>
                <a:gd name="T22" fmla="*/ 108 w 536"/>
                <a:gd name="T23" fmla="*/ 2 h 1011"/>
                <a:gd name="T24" fmla="*/ 137 w 536"/>
                <a:gd name="T25" fmla="*/ 0 h 1011"/>
                <a:gd name="T26" fmla="*/ 170 w 536"/>
                <a:gd name="T27" fmla="*/ 0 h 1011"/>
                <a:gd name="T28" fmla="*/ 206 w 536"/>
                <a:gd name="T29" fmla="*/ 0 h 1011"/>
                <a:gd name="T30" fmla="*/ 242 w 536"/>
                <a:gd name="T31" fmla="*/ 0 h 1011"/>
                <a:gd name="T32" fmla="*/ 281 w 536"/>
                <a:gd name="T33" fmla="*/ 0 h 1011"/>
                <a:gd name="T34" fmla="*/ 320 w 536"/>
                <a:gd name="T35" fmla="*/ 2 h 1011"/>
                <a:gd name="T36" fmla="*/ 358 w 536"/>
                <a:gd name="T37" fmla="*/ 5 h 1011"/>
                <a:gd name="T38" fmla="*/ 395 w 536"/>
                <a:gd name="T39" fmla="*/ 7 h 1011"/>
                <a:gd name="T40" fmla="*/ 431 w 536"/>
                <a:gd name="T41" fmla="*/ 10 h 1011"/>
                <a:gd name="T42" fmla="*/ 462 w 536"/>
                <a:gd name="T43" fmla="*/ 12 h 1011"/>
                <a:gd name="T44" fmla="*/ 493 w 536"/>
                <a:gd name="T45" fmla="*/ 15 h 1011"/>
                <a:gd name="T46" fmla="*/ 516 w 536"/>
                <a:gd name="T47" fmla="*/ 18 h 1011"/>
                <a:gd name="T48" fmla="*/ 536 w 536"/>
                <a:gd name="T49" fmla="*/ 20 h 1011"/>
                <a:gd name="T50" fmla="*/ 505 w 536"/>
                <a:gd name="T51" fmla="*/ 141 h 1011"/>
                <a:gd name="T52" fmla="*/ 485 w 536"/>
                <a:gd name="T53" fmla="*/ 263 h 1011"/>
                <a:gd name="T54" fmla="*/ 475 w 536"/>
                <a:gd name="T55" fmla="*/ 384 h 1011"/>
                <a:gd name="T56" fmla="*/ 467 w 536"/>
                <a:gd name="T57" fmla="*/ 508 h 1011"/>
                <a:gd name="T58" fmla="*/ 464 w 536"/>
                <a:gd name="T59" fmla="*/ 631 h 1011"/>
                <a:gd name="T60" fmla="*/ 462 w 536"/>
                <a:gd name="T61" fmla="*/ 758 h 1011"/>
                <a:gd name="T62" fmla="*/ 456 w 536"/>
                <a:gd name="T63" fmla="*/ 882 h 1011"/>
                <a:gd name="T64" fmla="*/ 444 w 536"/>
                <a:gd name="T65" fmla="*/ 1008 h 1011"/>
                <a:gd name="T66" fmla="*/ 395 w 536"/>
                <a:gd name="T67" fmla="*/ 1008 h 1011"/>
                <a:gd name="T68" fmla="*/ 346 w 536"/>
                <a:gd name="T69" fmla="*/ 1008 h 1011"/>
                <a:gd name="T70" fmla="*/ 297 w 536"/>
                <a:gd name="T71" fmla="*/ 1008 h 1011"/>
                <a:gd name="T72" fmla="*/ 248 w 536"/>
                <a:gd name="T73" fmla="*/ 1008 h 1011"/>
                <a:gd name="T74" fmla="*/ 199 w 536"/>
                <a:gd name="T75" fmla="*/ 1008 h 1011"/>
                <a:gd name="T76" fmla="*/ 150 w 536"/>
                <a:gd name="T77" fmla="*/ 1008 h 1011"/>
                <a:gd name="T78" fmla="*/ 101 w 536"/>
                <a:gd name="T79" fmla="*/ 1011 h 1011"/>
                <a:gd name="T80" fmla="*/ 52 w 536"/>
                <a:gd name="T81" fmla="*/ 1011 h 101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36"/>
                <a:gd name="T124" fmla="*/ 0 h 1011"/>
                <a:gd name="T125" fmla="*/ 536 w 536"/>
                <a:gd name="T126" fmla="*/ 1011 h 101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36" h="1011">
                  <a:moveTo>
                    <a:pt x="52" y="1011"/>
                  </a:moveTo>
                  <a:lnTo>
                    <a:pt x="44" y="820"/>
                  </a:lnTo>
                  <a:lnTo>
                    <a:pt x="26" y="631"/>
                  </a:lnTo>
                  <a:lnTo>
                    <a:pt x="8" y="448"/>
                  </a:lnTo>
                  <a:lnTo>
                    <a:pt x="0" y="265"/>
                  </a:lnTo>
                  <a:lnTo>
                    <a:pt x="18" y="154"/>
                  </a:lnTo>
                  <a:lnTo>
                    <a:pt x="28" y="92"/>
                  </a:lnTo>
                  <a:lnTo>
                    <a:pt x="36" y="56"/>
                  </a:lnTo>
                  <a:lnTo>
                    <a:pt x="47" y="20"/>
                  </a:lnTo>
                  <a:lnTo>
                    <a:pt x="62" y="12"/>
                  </a:lnTo>
                  <a:lnTo>
                    <a:pt x="83" y="7"/>
                  </a:lnTo>
                  <a:lnTo>
                    <a:pt x="108" y="2"/>
                  </a:lnTo>
                  <a:lnTo>
                    <a:pt x="137" y="0"/>
                  </a:lnTo>
                  <a:lnTo>
                    <a:pt x="170" y="0"/>
                  </a:lnTo>
                  <a:lnTo>
                    <a:pt x="206" y="0"/>
                  </a:lnTo>
                  <a:lnTo>
                    <a:pt x="242" y="0"/>
                  </a:lnTo>
                  <a:lnTo>
                    <a:pt x="281" y="0"/>
                  </a:lnTo>
                  <a:lnTo>
                    <a:pt x="320" y="2"/>
                  </a:lnTo>
                  <a:lnTo>
                    <a:pt x="358" y="5"/>
                  </a:lnTo>
                  <a:lnTo>
                    <a:pt x="395" y="7"/>
                  </a:lnTo>
                  <a:lnTo>
                    <a:pt x="431" y="10"/>
                  </a:lnTo>
                  <a:lnTo>
                    <a:pt x="462" y="12"/>
                  </a:lnTo>
                  <a:lnTo>
                    <a:pt x="493" y="15"/>
                  </a:lnTo>
                  <a:lnTo>
                    <a:pt x="516" y="18"/>
                  </a:lnTo>
                  <a:lnTo>
                    <a:pt x="536" y="20"/>
                  </a:lnTo>
                  <a:lnTo>
                    <a:pt x="505" y="141"/>
                  </a:lnTo>
                  <a:lnTo>
                    <a:pt x="485" y="263"/>
                  </a:lnTo>
                  <a:lnTo>
                    <a:pt x="475" y="384"/>
                  </a:lnTo>
                  <a:lnTo>
                    <a:pt x="467" y="508"/>
                  </a:lnTo>
                  <a:lnTo>
                    <a:pt x="464" y="631"/>
                  </a:lnTo>
                  <a:lnTo>
                    <a:pt x="462" y="758"/>
                  </a:lnTo>
                  <a:lnTo>
                    <a:pt x="456" y="882"/>
                  </a:lnTo>
                  <a:lnTo>
                    <a:pt x="444" y="1008"/>
                  </a:lnTo>
                  <a:lnTo>
                    <a:pt x="395" y="1008"/>
                  </a:lnTo>
                  <a:lnTo>
                    <a:pt x="346" y="1008"/>
                  </a:lnTo>
                  <a:lnTo>
                    <a:pt x="297" y="1008"/>
                  </a:lnTo>
                  <a:lnTo>
                    <a:pt x="248" y="1008"/>
                  </a:lnTo>
                  <a:lnTo>
                    <a:pt x="199" y="1008"/>
                  </a:lnTo>
                  <a:lnTo>
                    <a:pt x="150" y="1008"/>
                  </a:lnTo>
                  <a:lnTo>
                    <a:pt x="101" y="1011"/>
                  </a:lnTo>
                  <a:lnTo>
                    <a:pt x="52" y="1011"/>
                  </a:lnTo>
                  <a:close/>
                </a:path>
              </a:pathLst>
            </a:custGeom>
            <a:solidFill>
              <a:srgbClr val="006633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9" name="Freeform 15"/>
            <p:cNvSpPr>
              <a:spLocks/>
            </p:cNvSpPr>
            <p:nvPr/>
          </p:nvSpPr>
          <p:spPr bwMode="auto">
            <a:xfrm>
              <a:off x="4396" y="2940"/>
              <a:ext cx="549" cy="263"/>
            </a:xfrm>
            <a:custGeom>
              <a:avLst/>
              <a:gdLst>
                <a:gd name="T0" fmla="*/ 523 w 549"/>
                <a:gd name="T1" fmla="*/ 263 h 263"/>
                <a:gd name="T2" fmla="*/ 490 w 549"/>
                <a:gd name="T3" fmla="*/ 253 h 263"/>
                <a:gd name="T4" fmla="*/ 459 w 549"/>
                <a:gd name="T5" fmla="*/ 240 h 263"/>
                <a:gd name="T6" fmla="*/ 428 w 549"/>
                <a:gd name="T7" fmla="*/ 230 h 263"/>
                <a:gd name="T8" fmla="*/ 395 w 549"/>
                <a:gd name="T9" fmla="*/ 219 h 263"/>
                <a:gd name="T10" fmla="*/ 364 w 549"/>
                <a:gd name="T11" fmla="*/ 209 h 263"/>
                <a:gd name="T12" fmla="*/ 333 w 549"/>
                <a:gd name="T13" fmla="*/ 199 h 263"/>
                <a:gd name="T14" fmla="*/ 302 w 549"/>
                <a:gd name="T15" fmla="*/ 186 h 263"/>
                <a:gd name="T16" fmla="*/ 268 w 549"/>
                <a:gd name="T17" fmla="*/ 176 h 263"/>
                <a:gd name="T18" fmla="*/ 237 w 549"/>
                <a:gd name="T19" fmla="*/ 168 h 263"/>
                <a:gd name="T20" fmla="*/ 206 w 549"/>
                <a:gd name="T21" fmla="*/ 157 h 263"/>
                <a:gd name="T22" fmla="*/ 175 w 549"/>
                <a:gd name="T23" fmla="*/ 147 h 263"/>
                <a:gd name="T24" fmla="*/ 144 w 549"/>
                <a:gd name="T25" fmla="*/ 139 h 263"/>
                <a:gd name="T26" fmla="*/ 113 w 549"/>
                <a:gd name="T27" fmla="*/ 129 h 263"/>
                <a:gd name="T28" fmla="*/ 83 w 549"/>
                <a:gd name="T29" fmla="*/ 121 h 263"/>
                <a:gd name="T30" fmla="*/ 52 w 549"/>
                <a:gd name="T31" fmla="*/ 114 h 263"/>
                <a:gd name="T32" fmla="*/ 21 w 549"/>
                <a:gd name="T33" fmla="*/ 106 h 263"/>
                <a:gd name="T34" fmla="*/ 3 w 549"/>
                <a:gd name="T35" fmla="*/ 78 h 263"/>
                <a:gd name="T36" fmla="*/ 0 w 549"/>
                <a:gd name="T37" fmla="*/ 52 h 263"/>
                <a:gd name="T38" fmla="*/ 8 w 549"/>
                <a:gd name="T39" fmla="*/ 26 h 263"/>
                <a:gd name="T40" fmla="*/ 13 w 549"/>
                <a:gd name="T41" fmla="*/ 0 h 263"/>
                <a:gd name="T42" fmla="*/ 34 w 549"/>
                <a:gd name="T43" fmla="*/ 3 h 263"/>
                <a:gd name="T44" fmla="*/ 57 w 549"/>
                <a:gd name="T45" fmla="*/ 5 h 263"/>
                <a:gd name="T46" fmla="*/ 83 w 549"/>
                <a:gd name="T47" fmla="*/ 13 h 263"/>
                <a:gd name="T48" fmla="*/ 106 w 549"/>
                <a:gd name="T49" fmla="*/ 21 h 263"/>
                <a:gd name="T50" fmla="*/ 132 w 549"/>
                <a:gd name="T51" fmla="*/ 34 h 263"/>
                <a:gd name="T52" fmla="*/ 160 w 549"/>
                <a:gd name="T53" fmla="*/ 47 h 263"/>
                <a:gd name="T54" fmla="*/ 186 w 549"/>
                <a:gd name="T55" fmla="*/ 59 h 263"/>
                <a:gd name="T56" fmla="*/ 214 w 549"/>
                <a:gd name="T57" fmla="*/ 72 h 263"/>
                <a:gd name="T58" fmla="*/ 242 w 549"/>
                <a:gd name="T59" fmla="*/ 88 h 263"/>
                <a:gd name="T60" fmla="*/ 271 w 549"/>
                <a:gd name="T61" fmla="*/ 103 h 263"/>
                <a:gd name="T62" fmla="*/ 297 w 549"/>
                <a:gd name="T63" fmla="*/ 116 h 263"/>
                <a:gd name="T64" fmla="*/ 325 w 549"/>
                <a:gd name="T65" fmla="*/ 132 h 263"/>
                <a:gd name="T66" fmla="*/ 351 w 549"/>
                <a:gd name="T67" fmla="*/ 145 h 263"/>
                <a:gd name="T68" fmla="*/ 376 w 549"/>
                <a:gd name="T69" fmla="*/ 155 h 263"/>
                <a:gd name="T70" fmla="*/ 402 w 549"/>
                <a:gd name="T71" fmla="*/ 165 h 263"/>
                <a:gd name="T72" fmla="*/ 425 w 549"/>
                <a:gd name="T73" fmla="*/ 173 h 263"/>
                <a:gd name="T74" fmla="*/ 441 w 549"/>
                <a:gd name="T75" fmla="*/ 181 h 263"/>
                <a:gd name="T76" fmla="*/ 456 w 549"/>
                <a:gd name="T77" fmla="*/ 191 h 263"/>
                <a:gd name="T78" fmla="*/ 472 w 549"/>
                <a:gd name="T79" fmla="*/ 199 h 263"/>
                <a:gd name="T80" fmla="*/ 487 w 549"/>
                <a:gd name="T81" fmla="*/ 209 h 263"/>
                <a:gd name="T82" fmla="*/ 503 w 549"/>
                <a:gd name="T83" fmla="*/ 219 h 263"/>
                <a:gd name="T84" fmla="*/ 518 w 549"/>
                <a:gd name="T85" fmla="*/ 227 h 263"/>
                <a:gd name="T86" fmla="*/ 534 w 549"/>
                <a:gd name="T87" fmla="*/ 237 h 263"/>
                <a:gd name="T88" fmla="*/ 549 w 549"/>
                <a:gd name="T89" fmla="*/ 245 h 263"/>
                <a:gd name="T90" fmla="*/ 549 w 549"/>
                <a:gd name="T91" fmla="*/ 248 h 263"/>
                <a:gd name="T92" fmla="*/ 549 w 549"/>
                <a:gd name="T93" fmla="*/ 250 h 263"/>
                <a:gd name="T94" fmla="*/ 549 w 549"/>
                <a:gd name="T95" fmla="*/ 255 h 263"/>
                <a:gd name="T96" fmla="*/ 549 w 549"/>
                <a:gd name="T97" fmla="*/ 258 h 263"/>
                <a:gd name="T98" fmla="*/ 544 w 549"/>
                <a:gd name="T99" fmla="*/ 261 h 263"/>
                <a:gd name="T100" fmla="*/ 541 w 549"/>
                <a:gd name="T101" fmla="*/ 263 h 263"/>
                <a:gd name="T102" fmla="*/ 534 w 549"/>
                <a:gd name="T103" fmla="*/ 263 h 263"/>
                <a:gd name="T104" fmla="*/ 523 w 549"/>
                <a:gd name="T105" fmla="*/ 263 h 2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9"/>
                <a:gd name="T160" fmla="*/ 0 h 263"/>
                <a:gd name="T161" fmla="*/ 549 w 549"/>
                <a:gd name="T162" fmla="*/ 263 h 26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9" h="263">
                  <a:moveTo>
                    <a:pt x="523" y="263"/>
                  </a:moveTo>
                  <a:lnTo>
                    <a:pt x="490" y="253"/>
                  </a:lnTo>
                  <a:lnTo>
                    <a:pt x="459" y="240"/>
                  </a:lnTo>
                  <a:lnTo>
                    <a:pt x="428" y="230"/>
                  </a:lnTo>
                  <a:lnTo>
                    <a:pt x="395" y="219"/>
                  </a:lnTo>
                  <a:lnTo>
                    <a:pt x="364" y="209"/>
                  </a:lnTo>
                  <a:lnTo>
                    <a:pt x="333" y="199"/>
                  </a:lnTo>
                  <a:lnTo>
                    <a:pt x="302" y="186"/>
                  </a:lnTo>
                  <a:lnTo>
                    <a:pt x="268" y="176"/>
                  </a:lnTo>
                  <a:lnTo>
                    <a:pt x="237" y="168"/>
                  </a:lnTo>
                  <a:lnTo>
                    <a:pt x="206" y="157"/>
                  </a:lnTo>
                  <a:lnTo>
                    <a:pt x="175" y="147"/>
                  </a:lnTo>
                  <a:lnTo>
                    <a:pt x="144" y="139"/>
                  </a:lnTo>
                  <a:lnTo>
                    <a:pt x="113" y="129"/>
                  </a:lnTo>
                  <a:lnTo>
                    <a:pt x="83" y="121"/>
                  </a:lnTo>
                  <a:lnTo>
                    <a:pt x="52" y="114"/>
                  </a:lnTo>
                  <a:lnTo>
                    <a:pt x="21" y="106"/>
                  </a:lnTo>
                  <a:lnTo>
                    <a:pt x="3" y="78"/>
                  </a:lnTo>
                  <a:lnTo>
                    <a:pt x="0" y="52"/>
                  </a:lnTo>
                  <a:lnTo>
                    <a:pt x="8" y="26"/>
                  </a:lnTo>
                  <a:lnTo>
                    <a:pt x="13" y="0"/>
                  </a:lnTo>
                  <a:lnTo>
                    <a:pt x="34" y="3"/>
                  </a:lnTo>
                  <a:lnTo>
                    <a:pt x="57" y="5"/>
                  </a:lnTo>
                  <a:lnTo>
                    <a:pt x="83" y="13"/>
                  </a:lnTo>
                  <a:lnTo>
                    <a:pt x="106" y="21"/>
                  </a:lnTo>
                  <a:lnTo>
                    <a:pt x="132" y="34"/>
                  </a:lnTo>
                  <a:lnTo>
                    <a:pt x="160" y="47"/>
                  </a:lnTo>
                  <a:lnTo>
                    <a:pt x="186" y="59"/>
                  </a:lnTo>
                  <a:lnTo>
                    <a:pt x="214" y="72"/>
                  </a:lnTo>
                  <a:lnTo>
                    <a:pt x="242" y="88"/>
                  </a:lnTo>
                  <a:lnTo>
                    <a:pt x="271" y="103"/>
                  </a:lnTo>
                  <a:lnTo>
                    <a:pt x="297" y="116"/>
                  </a:lnTo>
                  <a:lnTo>
                    <a:pt x="325" y="132"/>
                  </a:lnTo>
                  <a:lnTo>
                    <a:pt x="351" y="145"/>
                  </a:lnTo>
                  <a:lnTo>
                    <a:pt x="376" y="155"/>
                  </a:lnTo>
                  <a:lnTo>
                    <a:pt x="402" y="165"/>
                  </a:lnTo>
                  <a:lnTo>
                    <a:pt x="425" y="173"/>
                  </a:lnTo>
                  <a:lnTo>
                    <a:pt x="441" y="181"/>
                  </a:lnTo>
                  <a:lnTo>
                    <a:pt x="456" y="191"/>
                  </a:lnTo>
                  <a:lnTo>
                    <a:pt x="472" y="199"/>
                  </a:lnTo>
                  <a:lnTo>
                    <a:pt x="487" y="209"/>
                  </a:lnTo>
                  <a:lnTo>
                    <a:pt x="503" y="219"/>
                  </a:lnTo>
                  <a:lnTo>
                    <a:pt x="518" y="227"/>
                  </a:lnTo>
                  <a:lnTo>
                    <a:pt x="534" y="237"/>
                  </a:lnTo>
                  <a:lnTo>
                    <a:pt x="549" y="245"/>
                  </a:lnTo>
                  <a:lnTo>
                    <a:pt x="549" y="248"/>
                  </a:lnTo>
                  <a:lnTo>
                    <a:pt x="549" y="250"/>
                  </a:lnTo>
                  <a:lnTo>
                    <a:pt x="549" y="255"/>
                  </a:lnTo>
                  <a:lnTo>
                    <a:pt x="549" y="258"/>
                  </a:lnTo>
                  <a:lnTo>
                    <a:pt x="544" y="261"/>
                  </a:lnTo>
                  <a:lnTo>
                    <a:pt x="541" y="263"/>
                  </a:lnTo>
                  <a:lnTo>
                    <a:pt x="534" y="263"/>
                  </a:lnTo>
                  <a:lnTo>
                    <a:pt x="523" y="263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80" name="Freeform 16"/>
            <p:cNvSpPr>
              <a:spLocks/>
            </p:cNvSpPr>
            <p:nvPr/>
          </p:nvSpPr>
          <p:spPr bwMode="auto">
            <a:xfrm>
              <a:off x="737" y="2793"/>
              <a:ext cx="446" cy="372"/>
            </a:xfrm>
            <a:custGeom>
              <a:avLst/>
              <a:gdLst>
                <a:gd name="T0" fmla="*/ 3 w 446"/>
                <a:gd name="T1" fmla="*/ 372 h 372"/>
                <a:gd name="T2" fmla="*/ 3 w 446"/>
                <a:gd name="T3" fmla="*/ 369 h 372"/>
                <a:gd name="T4" fmla="*/ 3 w 446"/>
                <a:gd name="T5" fmla="*/ 366 h 372"/>
                <a:gd name="T6" fmla="*/ 3 w 446"/>
                <a:gd name="T7" fmla="*/ 364 h 372"/>
                <a:gd name="T8" fmla="*/ 0 w 446"/>
                <a:gd name="T9" fmla="*/ 364 h 372"/>
                <a:gd name="T10" fmla="*/ 49 w 446"/>
                <a:gd name="T11" fmla="*/ 317 h 372"/>
                <a:gd name="T12" fmla="*/ 101 w 446"/>
                <a:gd name="T13" fmla="*/ 274 h 372"/>
                <a:gd name="T14" fmla="*/ 153 w 446"/>
                <a:gd name="T15" fmla="*/ 227 h 372"/>
                <a:gd name="T16" fmla="*/ 204 w 446"/>
                <a:gd name="T17" fmla="*/ 181 h 372"/>
                <a:gd name="T18" fmla="*/ 256 w 446"/>
                <a:gd name="T19" fmla="*/ 137 h 372"/>
                <a:gd name="T20" fmla="*/ 307 w 446"/>
                <a:gd name="T21" fmla="*/ 90 h 372"/>
                <a:gd name="T22" fmla="*/ 359 w 446"/>
                <a:gd name="T23" fmla="*/ 47 h 372"/>
                <a:gd name="T24" fmla="*/ 408 w 446"/>
                <a:gd name="T25" fmla="*/ 0 h 372"/>
                <a:gd name="T26" fmla="*/ 413 w 446"/>
                <a:gd name="T27" fmla="*/ 0 h 372"/>
                <a:gd name="T28" fmla="*/ 416 w 446"/>
                <a:gd name="T29" fmla="*/ 0 h 372"/>
                <a:gd name="T30" fmla="*/ 421 w 446"/>
                <a:gd name="T31" fmla="*/ 3 h 372"/>
                <a:gd name="T32" fmla="*/ 423 w 446"/>
                <a:gd name="T33" fmla="*/ 3 h 372"/>
                <a:gd name="T34" fmla="*/ 434 w 446"/>
                <a:gd name="T35" fmla="*/ 26 h 372"/>
                <a:gd name="T36" fmla="*/ 444 w 446"/>
                <a:gd name="T37" fmla="*/ 49 h 372"/>
                <a:gd name="T38" fmla="*/ 446 w 446"/>
                <a:gd name="T39" fmla="*/ 72 h 372"/>
                <a:gd name="T40" fmla="*/ 431 w 446"/>
                <a:gd name="T41" fmla="*/ 98 h 372"/>
                <a:gd name="T42" fmla="*/ 405 w 446"/>
                <a:gd name="T43" fmla="*/ 114 h 372"/>
                <a:gd name="T44" fmla="*/ 382 w 446"/>
                <a:gd name="T45" fmla="*/ 127 h 372"/>
                <a:gd name="T46" fmla="*/ 356 w 446"/>
                <a:gd name="T47" fmla="*/ 142 h 372"/>
                <a:gd name="T48" fmla="*/ 333 w 446"/>
                <a:gd name="T49" fmla="*/ 155 h 372"/>
                <a:gd name="T50" fmla="*/ 307 w 446"/>
                <a:gd name="T51" fmla="*/ 170 h 372"/>
                <a:gd name="T52" fmla="*/ 281 w 446"/>
                <a:gd name="T53" fmla="*/ 186 h 372"/>
                <a:gd name="T54" fmla="*/ 258 w 446"/>
                <a:gd name="T55" fmla="*/ 199 h 372"/>
                <a:gd name="T56" fmla="*/ 232 w 446"/>
                <a:gd name="T57" fmla="*/ 214 h 372"/>
                <a:gd name="T58" fmla="*/ 214 w 446"/>
                <a:gd name="T59" fmla="*/ 230 h 372"/>
                <a:gd name="T60" fmla="*/ 189 w 446"/>
                <a:gd name="T61" fmla="*/ 250 h 372"/>
                <a:gd name="T62" fmla="*/ 158 w 446"/>
                <a:gd name="T63" fmla="*/ 276 h 372"/>
                <a:gd name="T64" fmla="*/ 122 w 446"/>
                <a:gd name="T65" fmla="*/ 304 h 372"/>
                <a:gd name="T66" fmla="*/ 86 w 446"/>
                <a:gd name="T67" fmla="*/ 333 h 372"/>
                <a:gd name="T68" fmla="*/ 52 w 446"/>
                <a:gd name="T69" fmla="*/ 353 h 372"/>
                <a:gd name="T70" fmla="*/ 24 w 446"/>
                <a:gd name="T71" fmla="*/ 369 h 372"/>
                <a:gd name="T72" fmla="*/ 3 w 446"/>
                <a:gd name="T73" fmla="*/ 372 h 3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6"/>
                <a:gd name="T112" fmla="*/ 0 h 372"/>
                <a:gd name="T113" fmla="*/ 446 w 446"/>
                <a:gd name="T114" fmla="*/ 372 h 37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6" h="372">
                  <a:moveTo>
                    <a:pt x="3" y="372"/>
                  </a:moveTo>
                  <a:lnTo>
                    <a:pt x="3" y="369"/>
                  </a:lnTo>
                  <a:lnTo>
                    <a:pt x="3" y="366"/>
                  </a:lnTo>
                  <a:lnTo>
                    <a:pt x="3" y="364"/>
                  </a:lnTo>
                  <a:lnTo>
                    <a:pt x="0" y="364"/>
                  </a:lnTo>
                  <a:lnTo>
                    <a:pt x="49" y="317"/>
                  </a:lnTo>
                  <a:lnTo>
                    <a:pt x="101" y="274"/>
                  </a:lnTo>
                  <a:lnTo>
                    <a:pt x="153" y="227"/>
                  </a:lnTo>
                  <a:lnTo>
                    <a:pt x="204" y="181"/>
                  </a:lnTo>
                  <a:lnTo>
                    <a:pt x="256" y="137"/>
                  </a:lnTo>
                  <a:lnTo>
                    <a:pt x="307" y="90"/>
                  </a:lnTo>
                  <a:lnTo>
                    <a:pt x="359" y="47"/>
                  </a:lnTo>
                  <a:lnTo>
                    <a:pt x="408" y="0"/>
                  </a:lnTo>
                  <a:lnTo>
                    <a:pt x="413" y="0"/>
                  </a:lnTo>
                  <a:lnTo>
                    <a:pt x="416" y="0"/>
                  </a:lnTo>
                  <a:lnTo>
                    <a:pt x="421" y="3"/>
                  </a:lnTo>
                  <a:lnTo>
                    <a:pt x="423" y="3"/>
                  </a:lnTo>
                  <a:lnTo>
                    <a:pt x="434" y="26"/>
                  </a:lnTo>
                  <a:lnTo>
                    <a:pt x="444" y="49"/>
                  </a:lnTo>
                  <a:lnTo>
                    <a:pt x="446" y="72"/>
                  </a:lnTo>
                  <a:lnTo>
                    <a:pt x="431" y="98"/>
                  </a:lnTo>
                  <a:lnTo>
                    <a:pt x="405" y="114"/>
                  </a:lnTo>
                  <a:lnTo>
                    <a:pt x="382" y="127"/>
                  </a:lnTo>
                  <a:lnTo>
                    <a:pt x="356" y="142"/>
                  </a:lnTo>
                  <a:lnTo>
                    <a:pt x="333" y="155"/>
                  </a:lnTo>
                  <a:lnTo>
                    <a:pt x="307" y="170"/>
                  </a:lnTo>
                  <a:lnTo>
                    <a:pt x="281" y="186"/>
                  </a:lnTo>
                  <a:lnTo>
                    <a:pt x="258" y="199"/>
                  </a:lnTo>
                  <a:lnTo>
                    <a:pt x="232" y="214"/>
                  </a:lnTo>
                  <a:lnTo>
                    <a:pt x="214" y="230"/>
                  </a:lnTo>
                  <a:lnTo>
                    <a:pt x="189" y="250"/>
                  </a:lnTo>
                  <a:lnTo>
                    <a:pt x="158" y="276"/>
                  </a:lnTo>
                  <a:lnTo>
                    <a:pt x="122" y="304"/>
                  </a:lnTo>
                  <a:lnTo>
                    <a:pt x="86" y="333"/>
                  </a:lnTo>
                  <a:lnTo>
                    <a:pt x="52" y="353"/>
                  </a:lnTo>
                  <a:lnTo>
                    <a:pt x="24" y="369"/>
                  </a:lnTo>
                  <a:lnTo>
                    <a:pt x="3" y="372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81" name="Freeform 17"/>
            <p:cNvSpPr>
              <a:spLocks/>
            </p:cNvSpPr>
            <p:nvPr/>
          </p:nvSpPr>
          <p:spPr bwMode="auto">
            <a:xfrm>
              <a:off x="2736" y="2303"/>
              <a:ext cx="1260" cy="862"/>
            </a:xfrm>
            <a:custGeom>
              <a:avLst/>
              <a:gdLst>
                <a:gd name="T0" fmla="*/ 1098 w 1260"/>
                <a:gd name="T1" fmla="*/ 862 h 862"/>
                <a:gd name="T2" fmla="*/ 1034 w 1260"/>
                <a:gd name="T3" fmla="*/ 854 h 862"/>
                <a:gd name="T4" fmla="*/ 969 w 1260"/>
                <a:gd name="T5" fmla="*/ 846 h 862"/>
                <a:gd name="T6" fmla="*/ 905 w 1260"/>
                <a:gd name="T7" fmla="*/ 841 h 862"/>
                <a:gd name="T8" fmla="*/ 840 w 1260"/>
                <a:gd name="T9" fmla="*/ 833 h 862"/>
                <a:gd name="T10" fmla="*/ 776 w 1260"/>
                <a:gd name="T11" fmla="*/ 828 h 862"/>
                <a:gd name="T12" fmla="*/ 711 w 1260"/>
                <a:gd name="T13" fmla="*/ 823 h 862"/>
                <a:gd name="T14" fmla="*/ 647 w 1260"/>
                <a:gd name="T15" fmla="*/ 818 h 862"/>
                <a:gd name="T16" fmla="*/ 585 w 1260"/>
                <a:gd name="T17" fmla="*/ 815 h 862"/>
                <a:gd name="T18" fmla="*/ 520 w 1260"/>
                <a:gd name="T19" fmla="*/ 813 h 862"/>
                <a:gd name="T20" fmla="*/ 456 w 1260"/>
                <a:gd name="T21" fmla="*/ 807 h 862"/>
                <a:gd name="T22" fmla="*/ 394 w 1260"/>
                <a:gd name="T23" fmla="*/ 807 h 862"/>
                <a:gd name="T24" fmla="*/ 330 w 1260"/>
                <a:gd name="T25" fmla="*/ 805 h 862"/>
                <a:gd name="T26" fmla="*/ 268 w 1260"/>
                <a:gd name="T27" fmla="*/ 805 h 862"/>
                <a:gd name="T28" fmla="*/ 203 w 1260"/>
                <a:gd name="T29" fmla="*/ 802 h 862"/>
                <a:gd name="T30" fmla="*/ 141 w 1260"/>
                <a:gd name="T31" fmla="*/ 805 h 862"/>
                <a:gd name="T32" fmla="*/ 80 w 1260"/>
                <a:gd name="T33" fmla="*/ 805 h 862"/>
                <a:gd name="T34" fmla="*/ 72 w 1260"/>
                <a:gd name="T35" fmla="*/ 800 h 862"/>
                <a:gd name="T36" fmla="*/ 67 w 1260"/>
                <a:gd name="T37" fmla="*/ 792 h 862"/>
                <a:gd name="T38" fmla="*/ 59 w 1260"/>
                <a:gd name="T39" fmla="*/ 787 h 862"/>
                <a:gd name="T40" fmla="*/ 54 w 1260"/>
                <a:gd name="T41" fmla="*/ 782 h 862"/>
                <a:gd name="T42" fmla="*/ 41 w 1260"/>
                <a:gd name="T43" fmla="*/ 591 h 862"/>
                <a:gd name="T44" fmla="*/ 25 w 1260"/>
                <a:gd name="T45" fmla="*/ 397 h 862"/>
                <a:gd name="T46" fmla="*/ 10 w 1260"/>
                <a:gd name="T47" fmla="*/ 209 h 862"/>
                <a:gd name="T48" fmla="*/ 0 w 1260"/>
                <a:gd name="T49" fmla="*/ 23 h 862"/>
                <a:gd name="T50" fmla="*/ 59 w 1260"/>
                <a:gd name="T51" fmla="*/ 16 h 862"/>
                <a:gd name="T52" fmla="*/ 118 w 1260"/>
                <a:gd name="T53" fmla="*/ 10 h 862"/>
                <a:gd name="T54" fmla="*/ 180 w 1260"/>
                <a:gd name="T55" fmla="*/ 5 h 862"/>
                <a:gd name="T56" fmla="*/ 239 w 1260"/>
                <a:gd name="T57" fmla="*/ 3 h 862"/>
                <a:gd name="T58" fmla="*/ 301 w 1260"/>
                <a:gd name="T59" fmla="*/ 0 h 862"/>
                <a:gd name="T60" fmla="*/ 361 w 1260"/>
                <a:gd name="T61" fmla="*/ 0 h 862"/>
                <a:gd name="T62" fmla="*/ 422 w 1260"/>
                <a:gd name="T63" fmla="*/ 3 h 862"/>
                <a:gd name="T64" fmla="*/ 484 w 1260"/>
                <a:gd name="T65" fmla="*/ 3 h 862"/>
                <a:gd name="T66" fmla="*/ 546 w 1260"/>
                <a:gd name="T67" fmla="*/ 8 h 862"/>
                <a:gd name="T68" fmla="*/ 608 w 1260"/>
                <a:gd name="T69" fmla="*/ 10 h 862"/>
                <a:gd name="T70" fmla="*/ 670 w 1260"/>
                <a:gd name="T71" fmla="*/ 16 h 862"/>
                <a:gd name="T72" fmla="*/ 732 w 1260"/>
                <a:gd name="T73" fmla="*/ 21 h 862"/>
                <a:gd name="T74" fmla="*/ 791 w 1260"/>
                <a:gd name="T75" fmla="*/ 26 h 862"/>
                <a:gd name="T76" fmla="*/ 853 w 1260"/>
                <a:gd name="T77" fmla="*/ 31 h 862"/>
                <a:gd name="T78" fmla="*/ 915 w 1260"/>
                <a:gd name="T79" fmla="*/ 39 h 862"/>
                <a:gd name="T80" fmla="*/ 977 w 1260"/>
                <a:gd name="T81" fmla="*/ 44 h 862"/>
                <a:gd name="T82" fmla="*/ 1010 w 1260"/>
                <a:gd name="T83" fmla="*/ 52 h 862"/>
                <a:gd name="T84" fmla="*/ 1044 w 1260"/>
                <a:gd name="T85" fmla="*/ 62 h 862"/>
                <a:gd name="T86" fmla="*/ 1080 w 1260"/>
                <a:gd name="T87" fmla="*/ 70 h 862"/>
                <a:gd name="T88" fmla="*/ 1113 w 1260"/>
                <a:gd name="T89" fmla="*/ 77 h 862"/>
                <a:gd name="T90" fmla="*/ 1147 w 1260"/>
                <a:gd name="T91" fmla="*/ 88 h 862"/>
                <a:gd name="T92" fmla="*/ 1183 w 1260"/>
                <a:gd name="T93" fmla="*/ 98 h 862"/>
                <a:gd name="T94" fmla="*/ 1219 w 1260"/>
                <a:gd name="T95" fmla="*/ 108 h 862"/>
                <a:gd name="T96" fmla="*/ 1255 w 1260"/>
                <a:gd name="T97" fmla="*/ 119 h 862"/>
                <a:gd name="T98" fmla="*/ 1260 w 1260"/>
                <a:gd name="T99" fmla="*/ 194 h 862"/>
                <a:gd name="T100" fmla="*/ 1258 w 1260"/>
                <a:gd name="T101" fmla="*/ 271 h 862"/>
                <a:gd name="T102" fmla="*/ 1250 w 1260"/>
                <a:gd name="T103" fmla="*/ 351 h 862"/>
                <a:gd name="T104" fmla="*/ 1237 w 1260"/>
                <a:gd name="T105" fmla="*/ 433 h 862"/>
                <a:gd name="T106" fmla="*/ 1222 w 1260"/>
                <a:gd name="T107" fmla="*/ 516 h 862"/>
                <a:gd name="T108" fmla="*/ 1204 w 1260"/>
                <a:gd name="T109" fmla="*/ 596 h 862"/>
                <a:gd name="T110" fmla="*/ 1186 w 1260"/>
                <a:gd name="T111" fmla="*/ 673 h 862"/>
                <a:gd name="T112" fmla="*/ 1170 w 1260"/>
                <a:gd name="T113" fmla="*/ 748 h 862"/>
                <a:gd name="T114" fmla="*/ 1160 w 1260"/>
                <a:gd name="T115" fmla="*/ 787 h 862"/>
                <a:gd name="T116" fmla="*/ 1152 w 1260"/>
                <a:gd name="T117" fmla="*/ 823 h 862"/>
                <a:gd name="T118" fmla="*/ 1134 w 1260"/>
                <a:gd name="T119" fmla="*/ 849 h 862"/>
                <a:gd name="T120" fmla="*/ 1098 w 1260"/>
                <a:gd name="T121" fmla="*/ 862 h 8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60"/>
                <a:gd name="T184" fmla="*/ 0 h 862"/>
                <a:gd name="T185" fmla="*/ 1260 w 1260"/>
                <a:gd name="T186" fmla="*/ 862 h 86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60" h="862">
                  <a:moveTo>
                    <a:pt x="1098" y="862"/>
                  </a:moveTo>
                  <a:lnTo>
                    <a:pt x="1034" y="854"/>
                  </a:lnTo>
                  <a:lnTo>
                    <a:pt x="969" y="846"/>
                  </a:lnTo>
                  <a:lnTo>
                    <a:pt x="905" y="841"/>
                  </a:lnTo>
                  <a:lnTo>
                    <a:pt x="840" y="833"/>
                  </a:lnTo>
                  <a:lnTo>
                    <a:pt x="776" y="828"/>
                  </a:lnTo>
                  <a:lnTo>
                    <a:pt x="711" y="823"/>
                  </a:lnTo>
                  <a:lnTo>
                    <a:pt x="647" y="818"/>
                  </a:lnTo>
                  <a:lnTo>
                    <a:pt x="585" y="815"/>
                  </a:lnTo>
                  <a:lnTo>
                    <a:pt x="520" y="813"/>
                  </a:lnTo>
                  <a:lnTo>
                    <a:pt x="456" y="807"/>
                  </a:lnTo>
                  <a:lnTo>
                    <a:pt x="394" y="807"/>
                  </a:lnTo>
                  <a:lnTo>
                    <a:pt x="330" y="805"/>
                  </a:lnTo>
                  <a:lnTo>
                    <a:pt x="268" y="805"/>
                  </a:lnTo>
                  <a:lnTo>
                    <a:pt x="203" y="802"/>
                  </a:lnTo>
                  <a:lnTo>
                    <a:pt x="141" y="805"/>
                  </a:lnTo>
                  <a:lnTo>
                    <a:pt x="80" y="805"/>
                  </a:lnTo>
                  <a:lnTo>
                    <a:pt x="72" y="800"/>
                  </a:lnTo>
                  <a:lnTo>
                    <a:pt x="67" y="792"/>
                  </a:lnTo>
                  <a:lnTo>
                    <a:pt x="59" y="787"/>
                  </a:lnTo>
                  <a:lnTo>
                    <a:pt x="54" y="782"/>
                  </a:lnTo>
                  <a:lnTo>
                    <a:pt x="41" y="591"/>
                  </a:lnTo>
                  <a:lnTo>
                    <a:pt x="25" y="397"/>
                  </a:lnTo>
                  <a:lnTo>
                    <a:pt x="10" y="209"/>
                  </a:lnTo>
                  <a:lnTo>
                    <a:pt x="0" y="23"/>
                  </a:lnTo>
                  <a:lnTo>
                    <a:pt x="59" y="16"/>
                  </a:lnTo>
                  <a:lnTo>
                    <a:pt x="118" y="10"/>
                  </a:lnTo>
                  <a:lnTo>
                    <a:pt x="180" y="5"/>
                  </a:lnTo>
                  <a:lnTo>
                    <a:pt x="239" y="3"/>
                  </a:lnTo>
                  <a:lnTo>
                    <a:pt x="301" y="0"/>
                  </a:lnTo>
                  <a:lnTo>
                    <a:pt x="361" y="0"/>
                  </a:lnTo>
                  <a:lnTo>
                    <a:pt x="422" y="3"/>
                  </a:lnTo>
                  <a:lnTo>
                    <a:pt x="484" y="3"/>
                  </a:lnTo>
                  <a:lnTo>
                    <a:pt x="546" y="8"/>
                  </a:lnTo>
                  <a:lnTo>
                    <a:pt x="608" y="10"/>
                  </a:lnTo>
                  <a:lnTo>
                    <a:pt x="670" y="16"/>
                  </a:lnTo>
                  <a:lnTo>
                    <a:pt x="732" y="21"/>
                  </a:lnTo>
                  <a:lnTo>
                    <a:pt x="791" y="26"/>
                  </a:lnTo>
                  <a:lnTo>
                    <a:pt x="853" y="31"/>
                  </a:lnTo>
                  <a:lnTo>
                    <a:pt x="915" y="39"/>
                  </a:lnTo>
                  <a:lnTo>
                    <a:pt x="977" y="44"/>
                  </a:lnTo>
                  <a:lnTo>
                    <a:pt x="1010" y="52"/>
                  </a:lnTo>
                  <a:lnTo>
                    <a:pt x="1044" y="62"/>
                  </a:lnTo>
                  <a:lnTo>
                    <a:pt x="1080" y="70"/>
                  </a:lnTo>
                  <a:lnTo>
                    <a:pt x="1113" y="77"/>
                  </a:lnTo>
                  <a:lnTo>
                    <a:pt x="1147" y="88"/>
                  </a:lnTo>
                  <a:lnTo>
                    <a:pt x="1183" y="98"/>
                  </a:lnTo>
                  <a:lnTo>
                    <a:pt x="1219" y="108"/>
                  </a:lnTo>
                  <a:lnTo>
                    <a:pt x="1255" y="119"/>
                  </a:lnTo>
                  <a:lnTo>
                    <a:pt x="1260" y="194"/>
                  </a:lnTo>
                  <a:lnTo>
                    <a:pt x="1258" y="271"/>
                  </a:lnTo>
                  <a:lnTo>
                    <a:pt x="1250" y="351"/>
                  </a:lnTo>
                  <a:lnTo>
                    <a:pt x="1237" y="433"/>
                  </a:lnTo>
                  <a:lnTo>
                    <a:pt x="1222" y="516"/>
                  </a:lnTo>
                  <a:lnTo>
                    <a:pt x="1204" y="596"/>
                  </a:lnTo>
                  <a:lnTo>
                    <a:pt x="1186" y="673"/>
                  </a:lnTo>
                  <a:lnTo>
                    <a:pt x="1170" y="748"/>
                  </a:lnTo>
                  <a:lnTo>
                    <a:pt x="1160" y="787"/>
                  </a:lnTo>
                  <a:lnTo>
                    <a:pt x="1152" y="823"/>
                  </a:lnTo>
                  <a:lnTo>
                    <a:pt x="1134" y="849"/>
                  </a:lnTo>
                  <a:lnTo>
                    <a:pt x="1098" y="862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82" name="Freeform 18"/>
            <p:cNvSpPr>
              <a:spLocks/>
            </p:cNvSpPr>
            <p:nvPr/>
          </p:nvSpPr>
          <p:spPr bwMode="auto">
            <a:xfrm>
              <a:off x="2769" y="2324"/>
              <a:ext cx="1202" cy="815"/>
            </a:xfrm>
            <a:custGeom>
              <a:avLst/>
              <a:gdLst>
                <a:gd name="T0" fmla="*/ 1031 w 1202"/>
                <a:gd name="T1" fmla="*/ 815 h 815"/>
                <a:gd name="T2" fmla="*/ 970 w 1202"/>
                <a:gd name="T3" fmla="*/ 810 h 815"/>
                <a:gd name="T4" fmla="*/ 908 w 1202"/>
                <a:gd name="T5" fmla="*/ 804 h 815"/>
                <a:gd name="T6" fmla="*/ 846 w 1202"/>
                <a:gd name="T7" fmla="*/ 797 h 815"/>
                <a:gd name="T8" fmla="*/ 784 w 1202"/>
                <a:gd name="T9" fmla="*/ 792 h 815"/>
                <a:gd name="T10" fmla="*/ 722 w 1202"/>
                <a:gd name="T11" fmla="*/ 786 h 815"/>
                <a:gd name="T12" fmla="*/ 660 w 1202"/>
                <a:gd name="T13" fmla="*/ 784 h 815"/>
                <a:gd name="T14" fmla="*/ 598 w 1202"/>
                <a:gd name="T15" fmla="*/ 779 h 815"/>
                <a:gd name="T16" fmla="*/ 536 w 1202"/>
                <a:gd name="T17" fmla="*/ 773 h 815"/>
                <a:gd name="T18" fmla="*/ 475 w 1202"/>
                <a:gd name="T19" fmla="*/ 771 h 815"/>
                <a:gd name="T20" fmla="*/ 413 w 1202"/>
                <a:gd name="T21" fmla="*/ 766 h 815"/>
                <a:gd name="T22" fmla="*/ 353 w 1202"/>
                <a:gd name="T23" fmla="*/ 763 h 815"/>
                <a:gd name="T24" fmla="*/ 291 w 1202"/>
                <a:gd name="T25" fmla="*/ 761 h 815"/>
                <a:gd name="T26" fmla="*/ 232 w 1202"/>
                <a:gd name="T27" fmla="*/ 761 h 815"/>
                <a:gd name="T28" fmla="*/ 170 w 1202"/>
                <a:gd name="T29" fmla="*/ 758 h 815"/>
                <a:gd name="T30" fmla="*/ 108 w 1202"/>
                <a:gd name="T31" fmla="*/ 758 h 815"/>
                <a:gd name="T32" fmla="*/ 49 w 1202"/>
                <a:gd name="T33" fmla="*/ 758 h 815"/>
                <a:gd name="T34" fmla="*/ 36 w 1202"/>
                <a:gd name="T35" fmla="*/ 572 h 815"/>
                <a:gd name="T36" fmla="*/ 21 w 1202"/>
                <a:gd name="T37" fmla="*/ 387 h 815"/>
                <a:gd name="T38" fmla="*/ 8 w 1202"/>
                <a:gd name="T39" fmla="*/ 201 h 815"/>
                <a:gd name="T40" fmla="*/ 0 w 1202"/>
                <a:gd name="T41" fmla="*/ 23 h 815"/>
                <a:gd name="T42" fmla="*/ 72 w 1202"/>
                <a:gd name="T43" fmla="*/ 15 h 815"/>
                <a:gd name="T44" fmla="*/ 145 w 1202"/>
                <a:gd name="T45" fmla="*/ 7 h 815"/>
                <a:gd name="T46" fmla="*/ 219 w 1202"/>
                <a:gd name="T47" fmla="*/ 5 h 815"/>
                <a:gd name="T48" fmla="*/ 294 w 1202"/>
                <a:gd name="T49" fmla="*/ 0 h 815"/>
                <a:gd name="T50" fmla="*/ 369 w 1202"/>
                <a:gd name="T51" fmla="*/ 0 h 815"/>
                <a:gd name="T52" fmla="*/ 444 w 1202"/>
                <a:gd name="T53" fmla="*/ 0 h 815"/>
                <a:gd name="T54" fmla="*/ 521 w 1202"/>
                <a:gd name="T55" fmla="*/ 2 h 815"/>
                <a:gd name="T56" fmla="*/ 598 w 1202"/>
                <a:gd name="T57" fmla="*/ 7 h 815"/>
                <a:gd name="T58" fmla="*/ 673 w 1202"/>
                <a:gd name="T59" fmla="*/ 13 h 815"/>
                <a:gd name="T60" fmla="*/ 750 w 1202"/>
                <a:gd name="T61" fmla="*/ 20 h 815"/>
                <a:gd name="T62" fmla="*/ 825 w 1202"/>
                <a:gd name="T63" fmla="*/ 33 h 815"/>
                <a:gd name="T64" fmla="*/ 903 w 1202"/>
                <a:gd name="T65" fmla="*/ 44 h 815"/>
                <a:gd name="T66" fmla="*/ 977 w 1202"/>
                <a:gd name="T67" fmla="*/ 59 h 815"/>
                <a:gd name="T68" fmla="*/ 1052 w 1202"/>
                <a:gd name="T69" fmla="*/ 77 h 815"/>
                <a:gd name="T70" fmla="*/ 1124 w 1202"/>
                <a:gd name="T71" fmla="*/ 95 h 815"/>
                <a:gd name="T72" fmla="*/ 1196 w 1202"/>
                <a:gd name="T73" fmla="*/ 118 h 815"/>
                <a:gd name="T74" fmla="*/ 1199 w 1202"/>
                <a:gd name="T75" fmla="*/ 134 h 815"/>
                <a:gd name="T76" fmla="*/ 1202 w 1202"/>
                <a:gd name="T77" fmla="*/ 152 h 815"/>
                <a:gd name="T78" fmla="*/ 1199 w 1202"/>
                <a:gd name="T79" fmla="*/ 178 h 815"/>
                <a:gd name="T80" fmla="*/ 1196 w 1202"/>
                <a:gd name="T81" fmla="*/ 227 h 815"/>
                <a:gd name="T82" fmla="*/ 1189 w 1202"/>
                <a:gd name="T83" fmla="*/ 299 h 815"/>
                <a:gd name="T84" fmla="*/ 1178 w 1202"/>
                <a:gd name="T85" fmla="*/ 374 h 815"/>
                <a:gd name="T86" fmla="*/ 1168 w 1202"/>
                <a:gd name="T87" fmla="*/ 446 h 815"/>
                <a:gd name="T88" fmla="*/ 1153 w 1202"/>
                <a:gd name="T89" fmla="*/ 521 h 815"/>
                <a:gd name="T90" fmla="*/ 1137 w 1202"/>
                <a:gd name="T91" fmla="*/ 596 h 815"/>
                <a:gd name="T92" fmla="*/ 1122 w 1202"/>
                <a:gd name="T93" fmla="*/ 668 h 815"/>
                <a:gd name="T94" fmla="*/ 1101 w 1202"/>
                <a:gd name="T95" fmla="*/ 743 h 815"/>
                <a:gd name="T96" fmla="*/ 1078 w 1202"/>
                <a:gd name="T97" fmla="*/ 815 h 815"/>
                <a:gd name="T98" fmla="*/ 1068 w 1202"/>
                <a:gd name="T99" fmla="*/ 815 h 815"/>
                <a:gd name="T100" fmla="*/ 1055 w 1202"/>
                <a:gd name="T101" fmla="*/ 815 h 815"/>
                <a:gd name="T102" fmla="*/ 1044 w 1202"/>
                <a:gd name="T103" fmla="*/ 815 h 815"/>
                <a:gd name="T104" fmla="*/ 1031 w 1202"/>
                <a:gd name="T105" fmla="*/ 815 h 81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02"/>
                <a:gd name="T160" fmla="*/ 0 h 815"/>
                <a:gd name="T161" fmla="*/ 1202 w 1202"/>
                <a:gd name="T162" fmla="*/ 815 h 81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02" h="815">
                  <a:moveTo>
                    <a:pt x="1031" y="815"/>
                  </a:moveTo>
                  <a:lnTo>
                    <a:pt x="970" y="810"/>
                  </a:lnTo>
                  <a:lnTo>
                    <a:pt x="908" y="804"/>
                  </a:lnTo>
                  <a:lnTo>
                    <a:pt x="846" y="797"/>
                  </a:lnTo>
                  <a:lnTo>
                    <a:pt x="784" y="792"/>
                  </a:lnTo>
                  <a:lnTo>
                    <a:pt x="722" y="786"/>
                  </a:lnTo>
                  <a:lnTo>
                    <a:pt x="660" y="784"/>
                  </a:lnTo>
                  <a:lnTo>
                    <a:pt x="598" y="779"/>
                  </a:lnTo>
                  <a:lnTo>
                    <a:pt x="536" y="773"/>
                  </a:lnTo>
                  <a:lnTo>
                    <a:pt x="475" y="771"/>
                  </a:lnTo>
                  <a:lnTo>
                    <a:pt x="413" y="766"/>
                  </a:lnTo>
                  <a:lnTo>
                    <a:pt x="353" y="763"/>
                  </a:lnTo>
                  <a:lnTo>
                    <a:pt x="291" y="761"/>
                  </a:lnTo>
                  <a:lnTo>
                    <a:pt x="232" y="761"/>
                  </a:lnTo>
                  <a:lnTo>
                    <a:pt x="170" y="758"/>
                  </a:lnTo>
                  <a:lnTo>
                    <a:pt x="108" y="758"/>
                  </a:lnTo>
                  <a:lnTo>
                    <a:pt x="49" y="758"/>
                  </a:lnTo>
                  <a:lnTo>
                    <a:pt x="36" y="572"/>
                  </a:lnTo>
                  <a:lnTo>
                    <a:pt x="21" y="387"/>
                  </a:lnTo>
                  <a:lnTo>
                    <a:pt x="8" y="201"/>
                  </a:lnTo>
                  <a:lnTo>
                    <a:pt x="0" y="23"/>
                  </a:lnTo>
                  <a:lnTo>
                    <a:pt x="72" y="15"/>
                  </a:lnTo>
                  <a:lnTo>
                    <a:pt x="145" y="7"/>
                  </a:lnTo>
                  <a:lnTo>
                    <a:pt x="219" y="5"/>
                  </a:lnTo>
                  <a:lnTo>
                    <a:pt x="294" y="0"/>
                  </a:lnTo>
                  <a:lnTo>
                    <a:pt x="369" y="0"/>
                  </a:lnTo>
                  <a:lnTo>
                    <a:pt x="444" y="0"/>
                  </a:lnTo>
                  <a:lnTo>
                    <a:pt x="521" y="2"/>
                  </a:lnTo>
                  <a:lnTo>
                    <a:pt x="598" y="7"/>
                  </a:lnTo>
                  <a:lnTo>
                    <a:pt x="673" y="13"/>
                  </a:lnTo>
                  <a:lnTo>
                    <a:pt x="750" y="20"/>
                  </a:lnTo>
                  <a:lnTo>
                    <a:pt x="825" y="33"/>
                  </a:lnTo>
                  <a:lnTo>
                    <a:pt x="903" y="44"/>
                  </a:lnTo>
                  <a:lnTo>
                    <a:pt x="977" y="59"/>
                  </a:lnTo>
                  <a:lnTo>
                    <a:pt x="1052" y="77"/>
                  </a:lnTo>
                  <a:lnTo>
                    <a:pt x="1124" y="95"/>
                  </a:lnTo>
                  <a:lnTo>
                    <a:pt x="1196" y="118"/>
                  </a:lnTo>
                  <a:lnTo>
                    <a:pt x="1199" y="134"/>
                  </a:lnTo>
                  <a:lnTo>
                    <a:pt x="1202" y="152"/>
                  </a:lnTo>
                  <a:lnTo>
                    <a:pt x="1199" y="178"/>
                  </a:lnTo>
                  <a:lnTo>
                    <a:pt x="1196" y="227"/>
                  </a:lnTo>
                  <a:lnTo>
                    <a:pt x="1189" y="299"/>
                  </a:lnTo>
                  <a:lnTo>
                    <a:pt x="1178" y="374"/>
                  </a:lnTo>
                  <a:lnTo>
                    <a:pt x="1168" y="446"/>
                  </a:lnTo>
                  <a:lnTo>
                    <a:pt x="1153" y="521"/>
                  </a:lnTo>
                  <a:lnTo>
                    <a:pt x="1137" y="596"/>
                  </a:lnTo>
                  <a:lnTo>
                    <a:pt x="1122" y="668"/>
                  </a:lnTo>
                  <a:lnTo>
                    <a:pt x="1101" y="743"/>
                  </a:lnTo>
                  <a:lnTo>
                    <a:pt x="1078" y="815"/>
                  </a:lnTo>
                  <a:lnTo>
                    <a:pt x="1068" y="815"/>
                  </a:lnTo>
                  <a:lnTo>
                    <a:pt x="1055" y="815"/>
                  </a:lnTo>
                  <a:lnTo>
                    <a:pt x="1044" y="815"/>
                  </a:lnTo>
                  <a:lnTo>
                    <a:pt x="1031" y="815"/>
                  </a:lnTo>
                  <a:close/>
                </a:path>
              </a:pathLst>
            </a:custGeom>
            <a:solidFill>
              <a:srgbClr val="CC9933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83" name="Freeform 19"/>
            <p:cNvSpPr>
              <a:spLocks/>
            </p:cNvSpPr>
            <p:nvPr/>
          </p:nvSpPr>
          <p:spPr bwMode="auto">
            <a:xfrm>
              <a:off x="2823" y="2417"/>
              <a:ext cx="1011" cy="631"/>
            </a:xfrm>
            <a:custGeom>
              <a:avLst/>
              <a:gdLst>
                <a:gd name="T0" fmla="*/ 885 w 1011"/>
                <a:gd name="T1" fmla="*/ 629 h 631"/>
                <a:gd name="T2" fmla="*/ 833 w 1011"/>
                <a:gd name="T3" fmla="*/ 624 h 631"/>
                <a:gd name="T4" fmla="*/ 784 w 1011"/>
                <a:gd name="T5" fmla="*/ 619 h 631"/>
                <a:gd name="T6" fmla="*/ 733 w 1011"/>
                <a:gd name="T7" fmla="*/ 613 h 631"/>
                <a:gd name="T8" fmla="*/ 684 w 1011"/>
                <a:gd name="T9" fmla="*/ 608 h 631"/>
                <a:gd name="T10" fmla="*/ 632 w 1011"/>
                <a:gd name="T11" fmla="*/ 606 h 631"/>
                <a:gd name="T12" fmla="*/ 583 w 1011"/>
                <a:gd name="T13" fmla="*/ 601 h 631"/>
                <a:gd name="T14" fmla="*/ 531 w 1011"/>
                <a:gd name="T15" fmla="*/ 598 h 631"/>
                <a:gd name="T16" fmla="*/ 480 w 1011"/>
                <a:gd name="T17" fmla="*/ 595 h 631"/>
                <a:gd name="T18" fmla="*/ 431 w 1011"/>
                <a:gd name="T19" fmla="*/ 593 h 631"/>
                <a:gd name="T20" fmla="*/ 379 w 1011"/>
                <a:gd name="T21" fmla="*/ 590 h 631"/>
                <a:gd name="T22" fmla="*/ 330 w 1011"/>
                <a:gd name="T23" fmla="*/ 590 h 631"/>
                <a:gd name="T24" fmla="*/ 281 w 1011"/>
                <a:gd name="T25" fmla="*/ 588 h 631"/>
                <a:gd name="T26" fmla="*/ 230 w 1011"/>
                <a:gd name="T27" fmla="*/ 588 h 631"/>
                <a:gd name="T28" fmla="*/ 181 w 1011"/>
                <a:gd name="T29" fmla="*/ 585 h 631"/>
                <a:gd name="T30" fmla="*/ 132 w 1011"/>
                <a:gd name="T31" fmla="*/ 585 h 631"/>
                <a:gd name="T32" fmla="*/ 83 w 1011"/>
                <a:gd name="T33" fmla="*/ 585 h 631"/>
                <a:gd name="T34" fmla="*/ 44 w 1011"/>
                <a:gd name="T35" fmla="*/ 575 h 631"/>
                <a:gd name="T36" fmla="*/ 26 w 1011"/>
                <a:gd name="T37" fmla="*/ 564 h 631"/>
                <a:gd name="T38" fmla="*/ 18 w 1011"/>
                <a:gd name="T39" fmla="*/ 546 h 631"/>
                <a:gd name="T40" fmla="*/ 16 w 1011"/>
                <a:gd name="T41" fmla="*/ 518 h 631"/>
                <a:gd name="T42" fmla="*/ 16 w 1011"/>
                <a:gd name="T43" fmla="*/ 459 h 631"/>
                <a:gd name="T44" fmla="*/ 18 w 1011"/>
                <a:gd name="T45" fmla="*/ 412 h 631"/>
                <a:gd name="T46" fmla="*/ 21 w 1011"/>
                <a:gd name="T47" fmla="*/ 366 h 631"/>
                <a:gd name="T48" fmla="*/ 23 w 1011"/>
                <a:gd name="T49" fmla="*/ 306 h 631"/>
                <a:gd name="T50" fmla="*/ 18 w 1011"/>
                <a:gd name="T51" fmla="*/ 234 h 631"/>
                <a:gd name="T52" fmla="*/ 13 w 1011"/>
                <a:gd name="T53" fmla="*/ 165 h 631"/>
                <a:gd name="T54" fmla="*/ 5 w 1011"/>
                <a:gd name="T55" fmla="*/ 92 h 631"/>
                <a:gd name="T56" fmla="*/ 0 w 1011"/>
                <a:gd name="T57" fmla="*/ 23 h 631"/>
                <a:gd name="T58" fmla="*/ 60 w 1011"/>
                <a:gd name="T59" fmla="*/ 15 h 631"/>
                <a:gd name="T60" fmla="*/ 121 w 1011"/>
                <a:gd name="T61" fmla="*/ 10 h 631"/>
                <a:gd name="T62" fmla="*/ 181 w 1011"/>
                <a:gd name="T63" fmla="*/ 5 h 631"/>
                <a:gd name="T64" fmla="*/ 243 w 1011"/>
                <a:gd name="T65" fmla="*/ 2 h 631"/>
                <a:gd name="T66" fmla="*/ 305 w 1011"/>
                <a:gd name="T67" fmla="*/ 0 h 631"/>
                <a:gd name="T68" fmla="*/ 369 w 1011"/>
                <a:gd name="T69" fmla="*/ 0 h 631"/>
                <a:gd name="T70" fmla="*/ 431 w 1011"/>
                <a:gd name="T71" fmla="*/ 0 h 631"/>
                <a:gd name="T72" fmla="*/ 495 w 1011"/>
                <a:gd name="T73" fmla="*/ 0 h 631"/>
                <a:gd name="T74" fmla="*/ 557 w 1011"/>
                <a:gd name="T75" fmla="*/ 2 h 631"/>
                <a:gd name="T76" fmla="*/ 619 w 1011"/>
                <a:gd name="T77" fmla="*/ 7 h 631"/>
                <a:gd name="T78" fmla="*/ 684 w 1011"/>
                <a:gd name="T79" fmla="*/ 12 h 631"/>
                <a:gd name="T80" fmla="*/ 745 w 1011"/>
                <a:gd name="T81" fmla="*/ 20 h 631"/>
                <a:gd name="T82" fmla="*/ 810 w 1011"/>
                <a:gd name="T83" fmla="*/ 28 h 631"/>
                <a:gd name="T84" fmla="*/ 872 w 1011"/>
                <a:gd name="T85" fmla="*/ 36 h 631"/>
                <a:gd name="T86" fmla="*/ 934 w 1011"/>
                <a:gd name="T87" fmla="*/ 46 h 631"/>
                <a:gd name="T88" fmla="*/ 996 w 1011"/>
                <a:gd name="T89" fmla="*/ 59 h 631"/>
                <a:gd name="T90" fmla="*/ 1001 w 1011"/>
                <a:gd name="T91" fmla="*/ 61 h 631"/>
                <a:gd name="T92" fmla="*/ 1003 w 1011"/>
                <a:gd name="T93" fmla="*/ 67 h 631"/>
                <a:gd name="T94" fmla="*/ 1008 w 1011"/>
                <a:gd name="T95" fmla="*/ 69 h 631"/>
                <a:gd name="T96" fmla="*/ 1011 w 1011"/>
                <a:gd name="T97" fmla="*/ 72 h 631"/>
                <a:gd name="T98" fmla="*/ 1006 w 1011"/>
                <a:gd name="T99" fmla="*/ 203 h 631"/>
                <a:gd name="T100" fmla="*/ 996 w 1011"/>
                <a:gd name="T101" fmla="*/ 335 h 631"/>
                <a:gd name="T102" fmla="*/ 980 w 1011"/>
                <a:gd name="T103" fmla="*/ 469 h 631"/>
                <a:gd name="T104" fmla="*/ 965 w 1011"/>
                <a:gd name="T105" fmla="*/ 603 h 631"/>
                <a:gd name="T106" fmla="*/ 959 w 1011"/>
                <a:gd name="T107" fmla="*/ 613 h 631"/>
                <a:gd name="T108" fmla="*/ 949 w 1011"/>
                <a:gd name="T109" fmla="*/ 621 h 631"/>
                <a:gd name="T110" fmla="*/ 941 w 1011"/>
                <a:gd name="T111" fmla="*/ 626 h 631"/>
                <a:gd name="T112" fmla="*/ 928 w 1011"/>
                <a:gd name="T113" fmla="*/ 629 h 631"/>
                <a:gd name="T114" fmla="*/ 918 w 1011"/>
                <a:gd name="T115" fmla="*/ 631 h 631"/>
                <a:gd name="T116" fmla="*/ 905 w 1011"/>
                <a:gd name="T117" fmla="*/ 629 h 631"/>
                <a:gd name="T118" fmla="*/ 895 w 1011"/>
                <a:gd name="T119" fmla="*/ 629 h 631"/>
                <a:gd name="T120" fmla="*/ 885 w 1011"/>
                <a:gd name="T121" fmla="*/ 629 h 63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11"/>
                <a:gd name="T184" fmla="*/ 0 h 631"/>
                <a:gd name="T185" fmla="*/ 1011 w 1011"/>
                <a:gd name="T186" fmla="*/ 631 h 63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11" h="631">
                  <a:moveTo>
                    <a:pt x="885" y="629"/>
                  </a:moveTo>
                  <a:lnTo>
                    <a:pt x="833" y="624"/>
                  </a:lnTo>
                  <a:lnTo>
                    <a:pt x="784" y="619"/>
                  </a:lnTo>
                  <a:lnTo>
                    <a:pt x="733" y="613"/>
                  </a:lnTo>
                  <a:lnTo>
                    <a:pt x="684" y="608"/>
                  </a:lnTo>
                  <a:lnTo>
                    <a:pt x="632" y="606"/>
                  </a:lnTo>
                  <a:lnTo>
                    <a:pt x="583" y="601"/>
                  </a:lnTo>
                  <a:lnTo>
                    <a:pt x="531" y="598"/>
                  </a:lnTo>
                  <a:lnTo>
                    <a:pt x="480" y="595"/>
                  </a:lnTo>
                  <a:lnTo>
                    <a:pt x="431" y="593"/>
                  </a:lnTo>
                  <a:lnTo>
                    <a:pt x="379" y="590"/>
                  </a:lnTo>
                  <a:lnTo>
                    <a:pt x="330" y="590"/>
                  </a:lnTo>
                  <a:lnTo>
                    <a:pt x="281" y="588"/>
                  </a:lnTo>
                  <a:lnTo>
                    <a:pt x="230" y="588"/>
                  </a:lnTo>
                  <a:lnTo>
                    <a:pt x="181" y="585"/>
                  </a:lnTo>
                  <a:lnTo>
                    <a:pt x="132" y="585"/>
                  </a:lnTo>
                  <a:lnTo>
                    <a:pt x="83" y="585"/>
                  </a:lnTo>
                  <a:lnTo>
                    <a:pt x="44" y="575"/>
                  </a:lnTo>
                  <a:lnTo>
                    <a:pt x="26" y="564"/>
                  </a:lnTo>
                  <a:lnTo>
                    <a:pt x="18" y="546"/>
                  </a:lnTo>
                  <a:lnTo>
                    <a:pt x="16" y="518"/>
                  </a:lnTo>
                  <a:lnTo>
                    <a:pt x="16" y="459"/>
                  </a:lnTo>
                  <a:lnTo>
                    <a:pt x="18" y="412"/>
                  </a:lnTo>
                  <a:lnTo>
                    <a:pt x="21" y="366"/>
                  </a:lnTo>
                  <a:lnTo>
                    <a:pt x="23" y="306"/>
                  </a:lnTo>
                  <a:lnTo>
                    <a:pt x="18" y="234"/>
                  </a:lnTo>
                  <a:lnTo>
                    <a:pt x="13" y="165"/>
                  </a:lnTo>
                  <a:lnTo>
                    <a:pt x="5" y="92"/>
                  </a:lnTo>
                  <a:lnTo>
                    <a:pt x="0" y="23"/>
                  </a:lnTo>
                  <a:lnTo>
                    <a:pt x="60" y="15"/>
                  </a:lnTo>
                  <a:lnTo>
                    <a:pt x="121" y="10"/>
                  </a:lnTo>
                  <a:lnTo>
                    <a:pt x="181" y="5"/>
                  </a:lnTo>
                  <a:lnTo>
                    <a:pt x="243" y="2"/>
                  </a:lnTo>
                  <a:lnTo>
                    <a:pt x="305" y="0"/>
                  </a:lnTo>
                  <a:lnTo>
                    <a:pt x="369" y="0"/>
                  </a:lnTo>
                  <a:lnTo>
                    <a:pt x="431" y="0"/>
                  </a:lnTo>
                  <a:lnTo>
                    <a:pt x="495" y="0"/>
                  </a:lnTo>
                  <a:lnTo>
                    <a:pt x="557" y="2"/>
                  </a:lnTo>
                  <a:lnTo>
                    <a:pt x="619" y="7"/>
                  </a:lnTo>
                  <a:lnTo>
                    <a:pt x="684" y="12"/>
                  </a:lnTo>
                  <a:lnTo>
                    <a:pt x="745" y="20"/>
                  </a:lnTo>
                  <a:lnTo>
                    <a:pt x="810" y="28"/>
                  </a:lnTo>
                  <a:lnTo>
                    <a:pt x="872" y="36"/>
                  </a:lnTo>
                  <a:lnTo>
                    <a:pt x="934" y="46"/>
                  </a:lnTo>
                  <a:lnTo>
                    <a:pt x="996" y="59"/>
                  </a:lnTo>
                  <a:lnTo>
                    <a:pt x="1001" y="61"/>
                  </a:lnTo>
                  <a:lnTo>
                    <a:pt x="1003" y="67"/>
                  </a:lnTo>
                  <a:lnTo>
                    <a:pt x="1008" y="69"/>
                  </a:lnTo>
                  <a:lnTo>
                    <a:pt x="1011" y="72"/>
                  </a:lnTo>
                  <a:lnTo>
                    <a:pt x="1006" y="203"/>
                  </a:lnTo>
                  <a:lnTo>
                    <a:pt x="996" y="335"/>
                  </a:lnTo>
                  <a:lnTo>
                    <a:pt x="980" y="469"/>
                  </a:lnTo>
                  <a:lnTo>
                    <a:pt x="965" y="603"/>
                  </a:lnTo>
                  <a:lnTo>
                    <a:pt x="959" y="613"/>
                  </a:lnTo>
                  <a:lnTo>
                    <a:pt x="949" y="621"/>
                  </a:lnTo>
                  <a:lnTo>
                    <a:pt x="941" y="626"/>
                  </a:lnTo>
                  <a:lnTo>
                    <a:pt x="928" y="629"/>
                  </a:lnTo>
                  <a:lnTo>
                    <a:pt x="918" y="631"/>
                  </a:lnTo>
                  <a:lnTo>
                    <a:pt x="905" y="629"/>
                  </a:lnTo>
                  <a:lnTo>
                    <a:pt x="895" y="629"/>
                  </a:lnTo>
                  <a:lnTo>
                    <a:pt x="885" y="629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84" name="Freeform 20"/>
            <p:cNvSpPr>
              <a:spLocks/>
            </p:cNvSpPr>
            <p:nvPr/>
          </p:nvSpPr>
          <p:spPr bwMode="auto">
            <a:xfrm>
              <a:off x="3571" y="2744"/>
              <a:ext cx="219" cy="279"/>
            </a:xfrm>
            <a:custGeom>
              <a:avLst/>
              <a:gdLst>
                <a:gd name="T0" fmla="*/ 137 w 219"/>
                <a:gd name="T1" fmla="*/ 279 h 279"/>
                <a:gd name="T2" fmla="*/ 121 w 219"/>
                <a:gd name="T3" fmla="*/ 276 h 279"/>
                <a:gd name="T4" fmla="*/ 103 w 219"/>
                <a:gd name="T5" fmla="*/ 274 h 279"/>
                <a:gd name="T6" fmla="*/ 88 w 219"/>
                <a:gd name="T7" fmla="*/ 274 h 279"/>
                <a:gd name="T8" fmla="*/ 72 w 219"/>
                <a:gd name="T9" fmla="*/ 271 h 279"/>
                <a:gd name="T10" fmla="*/ 57 w 219"/>
                <a:gd name="T11" fmla="*/ 268 h 279"/>
                <a:gd name="T12" fmla="*/ 41 w 219"/>
                <a:gd name="T13" fmla="*/ 266 h 279"/>
                <a:gd name="T14" fmla="*/ 23 w 219"/>
                <a:gd name="T15" fmla="*/ 266 h 279"/>
                <a:gd name="T16" fmla="*/ 8 w 219"/>
                <a:gd name="T17" fmla="*/ 263 h 279"/>
                <a:gd name="T18" fmla="*/ 0 w 219"/>
                <a:gd name="T19" fmla="*/ 209 h 279"/>
                <a:gd name="T20" fmla="*/ 8 w 219"/>
                <a:gd name="T21" fmla="*/ 129 h 279"/>
                <a:gd name="T22" fmla="*/ 18 w 219"/>
                <a:gd name="T23" fmla="*/ 52 h 279"/>
                <a:gd name="T24" fmla="*/ 28 w 219"/>
                <a:gd name="T25" fmla="*/ 0 h 279"/>
                <a:gd name="T26" fmla="*/ 52 w 219"/>
                <a:gd name="T27" fmla="*/ 0 h 279"/>
                <a:gd name="T28" fmla="*/ 70 w 219"/>
                <a:gd name="T29" fmla="*/ 3 h 279"/>
                <a:gd name="T30" fmla="*/ 88 w 219"/>
                <a:gd name="T31" fmla="*/ 3 h 279"/>
                <a:gd name="T32" fmla="*/ 106 w 219"/>
                <a:gd name="T33" fmla="*/ 3 h 279"/>
                <a:gd name="T34" fmla="*/ 124 w 219"/>
                <a:gd name="T35" fmla="*/ 5 h 279"/>
                <a:gd name="T36" fmla="*/ 147 w 219"/>
                <a:gd name="T37" fmla="*/ 8 h 279"/>
                <a:gd name="T38" fmla="*/ 178 w 219"/>
                <a:gd name="T39" fmla="*/ 10 h 279"/>
                <a:gd name="T40" fmla="*/ 219 w 219"/>
                <a:gd name="T41" fmla="*/ 16 h 279"/>
                <a:gd name="T42" fmla="*/ 214 w 219"/>
                <a:gd name="T43" fmla="*/ 59 h 279"/>
                <a:gd name="T44" fmla="*/ 209 w 219"/>
                <a:gd name="T45" fmla="*/ 101 h 279"/>
                <a:gd name="T46" fmla="*/ 199 w 219"/>
                <a:gd name="T47" fmla="*/ 165 h 279"/>
                <a:gd name="T48" fmla="*/ 183 w 219"/>
                <a:gd name="T49" fmla="*/ 276 h 279"/>
                <a:gd name="T50" fmla="*/ 170 w 219"/>
                <a:gd name="T51" fmla="*/ 276 h 279"/>
                <a:gd name="T52" fmla="*/ 160 w 219"/>
                <a:gd name="T53" fmla="*/ 276 h 279"/>
                <a:gd name="T54" fmla="*/ 147 w 219"/>
                <a:gd name="T55" fmla="*/ 279 h 279"/>
                <a:gd name="T56" fmla="*/ 137 w 219"/>
                <a:gd name="T57" fmla="*/ 279 h 27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19"/>
                <a:gd name="T88" fmla="*/ 0 h 279"/>
                <a:gd name="T89" fmla="*/ 219 w 219"/>
                <a:gd name="T90" fmla="*/ 279 h 27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19" h="279">
                  <a:moveTo>
                    <a:pt x="137" y="279"/>
                  </a:moveTo>
                  <a:lnTo>
                    <a:pt x="121" y="276"/>
                  </a:lnTo>
                  <a:lnTo>
                    <a:pt x="103" y="274"/>
                  </a:lnTo>
                  <a:lnTo>
                    <a:pt x="88" y="274"/>
                  </a:lnTo>
                  <a:lnTo>
                    <a:pt x="72" y="271"/>
                  </a:lnTo>
                  <a:lnTo>
                    <a:pt x="57" y="268"/>
                  </a:lnTo>
                  <a:lnTo>
                    <a:pt x="41" y="266"/>
                  </a:lnTo>
                  <a:lnTo>
                    <a:pt x="23" y="266"/>
                  </a:lnTo>
                  <a:lnTo>
                    <a:pt x="8" y="263"/>
                  </a:lnTo>
                  <a:lnTo>
                    <a:pt x="0" y="209"/>
                  </a:lnTo>
                  <a:lnTo>
                    <a:pt x="8" y="129"/>
                  </a:lnTo>
                  <a:lnTo>
                    <a:pt x="18" y="52"/>
                  </a:lnTo>
                  <a:lnTo>
                    <a:pt x="28" y="0"/>
                  </a:lnTo>
                  <a:lnTo>
                    <a:pt x="52" y="0"/>
                  </a:lnTo>
                  <a:lnTo>
                    <a:pt x="70" y="3"/>
                  </a:lnTo>
                  <a:lnTo>
                    <a:pt x="88" y="3"/>
                  </a:lnTo>
                  <a:lnTo>
                    <a:pt x="106" y="3"/>
                  </a:lnTo>
                  <a:lnTo>
                    <a:pt x="124" y="5"/>
                  </a:lnTo>
                  <a:lnTo>
                    <a:pt x="147" y="8"/>
                  </a:lnTo>
                  <a:lnTo>
                    <a:pt x="178" y="10"/>
                  </a:lnTo>
                  <a:lnTo>
                    <a:pt x="219" y="16"/>
                  </a:lnTo>
                  <a:lnTo>
                    <a:pt x="214" y="59"/>
                  </a:lnTo>
                  <a:lnTo>
                    <a:pt x="209" y="101"/>
                  </a:lnTo>
                  <a:lnTo>
                    <a:pt x="199" y="165"/>
                  </a:lnTo>
                  <a:lnTo>
                    <a:pt x="183" y="276"/>
                  </a:lnTo>
                  <a:lnTo>
                    <a:pt x="170" y="276"/>
                  </a:lnTo>
                  <a:lnTo>
                    <a:pt x="160" y="276"/>
                  </a:lnTo>
                  <a:lnTo>
                    <a:pt x="147" y="279"/>
                  </a:lnTo>
                  <a:lnTo>
                    <a:pt x="137" y="279"/>
                  </a:lnTo>
                  <a:close/>
                </a:path>
              </a:pathLst>
            </a:custGeom>
            <a:solidFill>
              <a:srgbClr val="669999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85" name="Freeform 21"/>
            <p:cNvSpPr>
              <a:spLocks/>
            </p:cNvSpPr>
            <p:nvPr/>
          </p:nvSpPr>
          <p:spPr bwMode="auto">
            <a:xfrm>
              <a:off x="3354" y="2718"/>
              <a:ext cx="220" cy="284"/>
            </a:xfrm>
            <a:custGeom>
              <a:avLst/>
              <a:gdLst>
                <a:gd name="T0" fmla="*/ 142 w 220"/>
                <a:gd name="T1" fmla="*/ 284 h 284"/>
                <a:gd name="T2" fmla="*/ 127 w 220"/>
                <a:gd name="T3" fmla="*/ 281 h 284"/>
                <a:gd name="T4" fmla="*/ 111 w 220"/>
                <a:gd name="T5" fmla="*/ 281 h 284"/>
                <a:gd name="T6" fmla="*/ 96 w 220"/>
                <a:gd name="T7" fmla="*/ 279 h 284"/>
                <a:gd name="T8" fmla="*/ 80 w 220"/>
                <a:gd name="T9" fmla="*/ 276 h 284"/>
                <a:gd name="T10" fmla="*/ 62 w 220"/>
                <a:gd name="T11" fmla="*/ 274 h 284"/>
                <a:gd name="T12" fmla="*/ 47 w 220"/>
                <a:gd name="T13" fmla="*/ 274 h 284"/>
                <a:gd name="T14" fmla="*/ 31 w 220"/>
                <a:gd name="T15" fmla="*/ 271 h 284"/>
                <a:gd name="T16" fmla="*/ 16 w 220"/>
                <a:gd name="T17" fmla="*/ 271 h 284"/>
                <a:gd name="T18" fmla="*/ 3 w 220"/>
                <a:gd name="T19" fmla="*/ 214 h 284"/>
                <a:gd name="T20" fmla="*/ 0 w 220"/>
                <a:gd name="T21" fmla="*/ 137 h 284"/>
                <a:gd name="T22" fmla="*/ 6 w 220"/>
                <a:gd name="T23" fmla="*/ 60 h 284"/>
                <a:gd name="T24" fmla="*/ 8 w 220"/>
                <a:gd name="T25" fmla="*/ 0 h 284"/>
                <a:gd name="T26" fmla="*/ 34 w 220"/>
                <a:gd name="T27" fmla="*/ 3 h 284"/>
                <a:gd name="T28" fmla="*/ 60 w 220"/>
                <a:gd name="T29" fmla="*/ 5 h 284"/>
                <a:gd name="T30" fmla="*/ 85 w 220"/>
                <a:gd name="T31" fmla="*/ 8 h 284"/>
                <a:gd name="T32" fmla="*/ 114 w 220"/>
                <a:gd name="T33" fmla="*/ 8 h 284"/>
                <a:gd name="T34" fmla="*/ 140 w 220"/>
                <a:gd name="T35" fmla="*/ 11 h 284"/>
                <a:gd name="T36" fmla="*/ 165 w 220"/>
                <a:gd name="T37" fmla="*/ 13 h 284"/>
                <a:gd name="T38" fmla="*/ 194 w 220"/>
                <a:gd name="T39" fmla="*/ 16 h 284"/>
                <a:gd name="T40" fmla="*/ 220 w 220"/>
                <a:gd name="T41" fmla="*/ 18 h 284"/>
                <a:gd name="T42" fmla="*/ 212 w 220"/>
                <a:gd name="T43" fmla="*/ 83 h 284"/>
                <a:gd name="T44" fmla="*/ 204 w 220"/>
                <a:gd name="T45" fmla="*/ 150 h 284"/>
                <a:gd name="T46" fmla="*/ 196 w 220"/>
                <a:gd name="T47" fmla="*/ 214 h 284"/>
                <a:gd name="T48" fmla="*/ 189 w 220"/>
                <a:gd name="T49" fmla="*/ 281 h 284"/>
                <a:gd name="T50" fmla="*/ 178 w 220"/>
                <a:gd name="T51" fmla="*/ 281 h 284"/>
                <a:gd name="T52" fmla="*/ 165 w 220"/>
                <a:gd name="T53" fmla="*/ 281 h 284"/>
                <a:gd name="T54" fmla="*/ 155 w 220"/>
                <a:gd name="T55" fmla="*/ 281 h 284"/>
                <a:gd name="T56" fmla="*/ 142 w 220"/>
                <a:gd name="T57" fmla="*/ 284 h 28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0"/>
                <a:gd name="T88" fmla="*/ 0 h 284"/>
                <a:gd name="T89" fmla="*/ 220 w 220"/>
                <a:gd name="T90" fmla="*/ 284 h 28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0" h="284">
                  <a:moveTo>
                    <a:pt x="142" y="284"/>
                  </a:moveTo>
                  <a:lnTo>
                    <a:pt x="127" y="281"/>
                  </a:lnTo>
                  <a:lnTo>
                    <a:pt x="111" y="281"/>
                  </a:lnTo>
                  <a:lnTo>
                    <a:pt x="96" y="279"/>
                  </a:lnTo>
                  <a:lnTo>
                    <a:pt x="80" y="276"/>
                  </a:lnTo>
                  <a:lnTo>
                    <a:pt x="62" y="274"/>
                  </a:lnTo>
                  <a:lnTo>
                    <a:pt x="47" y="274"/>
                  </a:lnTo>
                  <a:lnTo>
                    <a:pt x="31" y="271"/>
                  </a:lnTo>
                  <a:lnTo>
                    <a:pt x="16" y="271"/>
                  </a:lnTo>
                  <a:lnTo>
                    <a:pt x="3" y="214"/>
                  </a:lnTo>
                  <a:lnTo>
                    <a:pt x="0" y="137"/>
                  </a:lnTo>
                  <a:lnTo>
                    <a:pt x="6" y="60"/>
                  </a:lnTo>
                  <a:lnTo>
                    <a:pt x="8" y="0"/>
                  </a:lnTo>
                  <a:lnTo>
                    <a:pt x="34" y="3"/>
                  </a:lnTo>
                  <a:lnTo>
                    <a:pt x="60" y="5"/>
                  </a:lnTo>
                  <a:lnTo>
                    <a:pt x="85" y="8"/>
                  </a:lnTo>
                  <a:lnTo>
                    <a:pt x="114" y="8"/>
                  </a:lnTo>
                  <a:lnTo>
                    <a:pt x="140" y="11"/>
                  </a:lnTo>
                  <a:lnTo>
                    <a:pt x="165" y="13"/>
                  </a:lnTo>
                  <a:lnTo>
                    <a:pt x="194" y="16"/>
                  </a:lnTo>
                  <a:lnTo>
                    <a:pt x="220" y="18"/>
                  </a:lnTo>
                  <a:lnTo>
                    <a:pt x="212" y="83"/>
                  </a:lnTo>
                  <a:lnTo>
                    <a:pt x="204" y="150"/>
                  </a:lnTo>
                  <a:lnTo>
                    <a:pt x="196" y="214"/>
                  </a:lnTo>
                  <a:lnTo>
                    <a:pt x="189" y="281"/>
                  </a:lnTo>
                  <a:lnTo>
                    <a:pt x="178" y="281"/>
                  </a:lnTo>
                  <a:lnTo>
                    <a:pt x="165" y="281"/>
                  </a:lnTo>
                  <a:lnTo>
                    <a:pt x="155" y="281"/>
                  </a:lnTo>
                  <a:lnTo>
                    <a:pt x="142" y="284"/>
                  </a:lnTo>
                  <a:close/>
                </a:path>
              </a:pathLst>
            </a:custGeom>
            <a:solidFill>
              <a:srgbClr val="669999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86" name="Freeform 22"/>
            <p:cNvSpPr>
              <a:spLocks/>
            </p:cNvSpPr>
            <p:nvPr/>
          </p:nvSpPr>
          <p:spPr bwMode="auto">
            <a:xfrm>
              <a:off x="3112" y="2708"/>
              <a:ext cx="224" cy="276"/>
            </a:xfrm>
            <a:custGeom>
              <a:avLst/>
              <a:gdLst>
                <a:gd name="T0" fmla="*/ 173 w 224"/>
                <a:gd name="T1" fmla="*/ 276 h 276"/>
                <a:gd name="T2" fmla="*/ 124 w 224"/>
                <a:gd name="T3" fmla="*/ 273 h 276"/>
                <a:gd name="T4" fmla="*/ 88 w 224"/>
                <a:gd name="T5" fmla="*/ 273 h 276"/>
                <a:gd name="T6" fmla="*/ 59 w 224"/>
                <a:gd name="T7" fmla="*/ 271 h 276"/>
                <a:gd name="T8" fmla="*/ 41 w 224"/>
                <a:gd name="T9" fmla="*/ 271 h 276"/>
                <a:gd name="T10" fmla="*/ 28 w 224"/>
                <a:gd name="T11" fmla="*/ 271 h 276"/>
                <a:gd name="T12" fmla="*/ 18 w 224"/>
                <a:gd name="T13" fmla="*/ 268 h 276"/>
                <a:gd name="T14" fmla="*/ 10 w 224"/>
                <a:gd name="T15" fmla="*/ 268 h 276"/>
                <a:gd name="T16" fmla="*/ 3 w 224"/>
                <a:gd name="T17" fmla="*/ 266 h 276"/>
                <a:gd name="T18" fmla="*/ 0 w 224"/>
                <a:gd name="T19" fmla="*/ 212 h 276"/>
                <a:gd name="T20" fmla="*/ 0 w 224"/>
                <a:gd name="T21" fmla="*/ 168 h 276"/>
                <a:gd name="T22" fmla="*/ 0 w 224"/>
                <a:gd name="T23" fmla="*/ 103 h 276"/>
                <a:gd name="T24" fmla="*/ 3 w 224"/>
                <a:gd name="T25" fmla="*/ 0 h 276"/>
                <a:gd name="T26" fmla="*/ 54 w 224"/>
                <a:gd name="T27" fmla="*/ 0 h 276"/>
                <a:gd name="T28" fmla="*/ 95 w 224"/>
                <a:gd name="T29" fmla="*/ 0 h 276"/>
                <a:gd name="T30" fmla="*/ 124 w 224"/>
                <a:gd name="T31" fmla="*/ 0 h 276"/>
                <a:gd name="T32" fmla="*/ 147 w 224"/>
                <a:gd name="T33" fmla="*/ 0 h 276"/>
                <a:gd name="T34" fmla="*/ 165 w 224"/>
                <a:gd name="T35" fmla="*/ 3 h 276"/>
                <a:gd name="T36" fmla="*/ 181 w 224"/>
                <a:gd name="T37" fmla="*/ 3 h 276"/>
                <a:gd name="T38" fmla="*/ 199 w 224"/>
                <a:gd name="T39" fmla="*/ 5 h 276"/>
                <a:gd name="T40" fmla="*/ 217 w 224"/>
                <a:gd name="T41" fmla="*/ 8 h 276"/>
                <a:gd name="T42" fmla="*/ 224 w 224"/>
                <a:gd name="T43" fmla="*/ 59 h 276"/>
                <a:gd name="T44" fmla="*/ 224 w 224"/>
                <a:gd name="T45" fmla="*/ 132 h 276"/>
                <a:gd name="T46" fmla="*/ 222 w 224"/>
                <a:gd name="T47" fmla="*/ 206 h 276"/>
                <a:gd name="T48" fmla="*/ 214 w 224"/>
                <a:gd name="T49" fmla="*/ 273 h 276"/>
                <a:gd name="T50" fmla="*/ 204 w 224"/>
                <a:gd name="T51" fmla="*/ 276 h 276"/>
                <a:gd name="T52" fmla="*/ 193 w 224"/>
                <a:gd name="T53" fmla="*/ 276 h 276"/>
                <a:gd name="T54" fmla="*/ 183 w 224"/>
                <a:gd name="T55" fmla="*/ 276 h 276"/>
                <a:gd name="T56" fmla="*/ 173 w 224"/>
                <a:gd name="T57" fmla="*/ 276 h 2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4"/>
                <a:gd name="T88" fmla="*/ 0 h 276"/>
                <a:gd name="T89" fmla="*/ 224 w 224"/>
                <a:gd name="T90" fmla="*/ 276 h 2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4" h="276">
                  <a:moveTo>
                    <a:pt x="173" y="276"/>
                  </a:moveTo>
                  <a:lnTo>
                    <a:pt x="124" y="273"/>
                  </a:lnTo>
                  <a:lnTo>
                    <a:pt x="88" y="273"/>
                  </a:lnTo>
                  <a:lnTo>
                    <a:pt x="59" y="271"/>
                  </a:lnTo>
                  <a:lnTo>
                    <a:pt x="41" y="271"/>
                  </a:lnTo>
                  <a:lnTo>
                    <a:pt x="28" y="271"/>
                  </a:lnTo>
                  <a:lnTo>
                    <a:pt x="18" y="268"/>
                  </a:lnTo>
                  <a:lnTo>
                    <a:pt x="10" y="268"/>
                  </a:lnTo>
                  <a:lnTo>
                    <a:pt x="3" y="266"/>
                  </a:lnTo>
                  <a:lnTo>
                    <a:pt x="0" y="212"/>
                  </a:lnTo>
                  <a:lnTo>
                    <a:pt x="0" y="168"/>
                  </a:lnTo>
                  <a:lnTo>
                    <a:pt x="0" y="103"/>
                  </a:lnTo>
                  <a:lnTo>
                    <a:pt x="3" y="0"/>
                  </a:lnTo>
                  <a:lnTo>
                    <a:pt x="54" y="0"/>
                  </a:lnTo>
                  <a:lnTo>
                    <a:pt x="95" y="0"/>
                  </a:lnTo>
                  <a:lnTo>
                    <a:pt x="124" y="0"/>
                  </a:lnTo>
                  <a:lnTo>
                    <a:pt x="147" y="0"/>
                  </a:lnTo>
                  <a:lnTo>
                    <a:pt x="165" y="3"/>
                  </a:lnTo>
                  <a:lnTo>
                    <a:pt x="181" y="3"/>
                  </a:lnTo>
                  <a:lnTo>
                    <a:pt x="199" y="5"/>
                  </a:lnTo>
                  <a:lnTo>
                    <a:pt x="217" y="8"/>
                  </a:lnTo>
                  <a:lnTo>
                    <a:pt x="224" y="59"/>
                  </a:lnTo>
                  <a:lnTo>
                    <a:pt x="224" y="132"/>
                  </a:lnTo>
                  <a:lnTo>
                    <a:pt x="222" y="206"/>
                  </a:lnTo>
                  <a:lnTo>
                    <a:pt x="214" y="273"/>
                  </a:lnTo>
                  <a:lnTo>
                    <a:pt x="204" y="276"/>
                  </a:lnTo>
                  <a:lnTo>
                    <a:pt x="193" y="276"/>
                  </a:lnTo>
                  <a:lnTo>
                    <a:pt x="183" y="276"/>
                  </a:lnTo>
                  <a:lnTo>
                    <a:pt x="173" y="276"/>
                  </a:lnTo>
                  <a:close/>
                </a:path>
              </a:pathLst>
            </a:custGeom>
            <a:solidFill>
              <a:srgbClr val="669999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87" name="Freeform 23"/>
            <p:cNvSpPr>
              <a:spLocks/>
            </p:cNvSpPr>
            <p:nvPr/>
          </p:nvSpPr>
          <p:spPr bwMode="auto">
            <a:xfrm>
              <a:off x="2865" y="2708"/>
              <a:ext cx="219" cy="266"/>
            </a:xfrm>
            <a:custGeom>
              <a:avLst/>
              <a:gdLst>
                <a:gd name="T0" fmla="*/ 10 w 219"/>
                <a:gd name="T1" fmla="*/ 266 h 266"/>
                <a:gd name="T2" fmla="*/ 2 w 219"/>
                <a:gd name="T3" fmla="*/ 201 h 266"/>
                <a:gd name="T4" fmla="*/ 0 w 219"/>
                <a:gd name="T5" fmla="*/ 134 h 266"/>
                <a:gd name="T6" fmla="*/ 2 w 219"/>
                <a:gd name="T7" fmla="*/ 70 h 266"/>
                <a:gd name="T8" fmla="*/ 12 w 219"/>
                <a:gd name="T9" fmla="*/ 10 h 266"/>
                <a:gd name="T10" fmla="*/ 36 w 219"/>
                <a:gd name="T11" fmla="*/ 5 h 266"/>
                <a:gd name="T12" fmla="*/ 59 w 219"/>
                <a:gd name="T13" fmla="*/ 3 h 266"/>
                <a:gd name="T14" fmla="*/ 82 w 219"/>
                <a:gd name="T15" fmla="*/ 3 h 266"/>
                <a:gd name="T16" fmla="*/ 108 w 219"/>
                <a:gd name="T17" fmla="*/ 0 h 266"/>
                <a:gd name="T18" fmla="*/ 134 w 219"/>
                <a:gd name="T19" fmla="*/ 0 h 266"/>
                <a:gd name="T20" fmla="*/ 162 w 219"/>
                <a:gd name="T21" fmla="*/ 0 h 266"/>
                <a:gd name="T22" fmla="*/ 188 w 219"/>
                <a:gd name="T23" fmla="*/ 0 h 266"/>
                <a:gd name="T24" fmla="*/ 214 w 219"/>
                <a:gd name="T25" fmla="*/ 0 h 266"/>
                <a:gd name="T26" fmla="*/ 216 w 219"/>
                <a:gd name="T27" fmla="*/ 46 h 266"/>
                <a:gd name="T28" fmla="*/ 219 w 219"/>
                <a:gd name="T29" fmla="*/ 90 h 266"/>
                <a:gd name="T30" fmla="*/ 216 w 219"/>
                <a:gd name="T31" fmla="*/ 155 h 266"/>
                <a:gd name="T32" fmla="*/ 214 w 219"/>
                <a:gd name="T33" fmla="*/ 266 h 266"/>
                <a:gd name="T34" fmla="*/ 188 w 219"/>
                <a:gd name="T35" fmla="*/ 266 h 266"/>
                <a:gd name="T36" fmla="*/ 162 w 219"/>
                <a:gd name="T37" fmla="*/ 266 h 266"/>
                <a:gd name="T38" fmla="*/ 136 w 219"/>
                <a:gd name="T39" fmla="*/ 266 h 266"/>
                <a:gd name="T40" fmla="*/ 110 w 219"/>
                <a:gd name="T41" fmla="*/ 266 h 266"/>
                <a:gd name="T42" fmla="*/ 85 w 219"/>
                <a:gd name="T43" fmla="*/ 266 h 266"/>
                <a:gd name="T44" fmla="*/ 61 w 219"/>
                <a:gd name="T45" fmla="*/ 266 h 266"/>
                <a:gd name="T46" fmla="*/ 36 w 219"/>
                <a:gd name="T47" fmla="*/ 266 h 266"/>
                <a:gd name="T48" fmla="*/ 10 w 219"/>
                <a:gd name="T49" fmla="*/ 266 h 2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9"/>
                <a:gd name="T76" fmla="*/ 0 h 266"/>
                <a:gd name="T77" fmla="*/ 219 w 219"/>
                <a:gd name="T78" fmla="*/ 266 h 26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9" h="266">
                  <a:moveTo>
                    <a:pt x="10" y="266"/>
                  </a:moveTo>
                  <a:lnTo>
                    <a:pt x="2" y="201"/>
                  </a:lnTo>
                  <a:lnTo>
                    <a:pt x="0" y="134"/>
                  </a:lnTo>
                  <a:lnTo>
                    <a:pt x="2" y="70"/>
                  </a:lnTo>
                  <a:lnTo>
                    <a:pt x="12" y="10"/>
                  </a:lnTo>
                  <a:lnTo>
                    <a:pt x="36" y="5"/>
                  </a:lnTo>
                  <a:lnTo>
                    <a:pt x="59" y="3"/>
                  </a:lnTo>
                  <a:lnTo>
                    <a:pt x="82" y="3"/>
                  </a:lnTo>
                  <a:lnTo>
                    <a:pt x="108" y="0"/>
                  </a:lnTo>
                  <a:lnTo>
                    <a:pt x="134" y="0"/>
                  </a:lnTo>
                  <a:lnTo>
                    <a:pt x="162" y="0"/>
                  </a:lnTo>
                  <a:lnTo>
                    <a:pt x="188" y="0"/>
                  </a:lnTo>
                  <a:lnTo>
                    <a:pt x="214" y="0"/>
                  </a:lnTo>
                  <a:lnTo>
                    <a:pt x="216" y="46"/>
                  </a:lnTo>
                  <a:lnTo>
                    <a:pt x="219" y="90"/>
                  </a:lnTo>
                  <a:lnTo>
                    <a:pt x="216" y="155"/>
                  </a:lnTo>
                  <a:lnTo>
                    <a:pt x="214" y="266"/>
                  </a:lnTo>
                  <a:lnTo>
                    <a:pt x="188" y="266"/>
                  </a:lnTo>
                  <a:lnTo>
                    <a:pt x="162" y="266"/>
                  </a:lnTo>
                  <a:lnTo>
                    <a:pt x="136" y="266"/>
                  </a:lnTo>
                  <a:lnTo>
                    <a:pt x="110" y="266"/>
                  </a:lnTo>
                  <a:lnTo>
                    <a:pt x="85" y="266"/>
                  </a:lnTo>
                  <a:lnTo>
                    <a:pt x="61" y="266"/>
                  </a:lnTo>
                  <a:lnTo>
                    <a:pt x="36" y="266"/>
                  </a:lnTo>
                  <a:lnTo>
                    <a:pt x="10" y="266"/>
                  </a:lnTo>
                  <a:close/>
                </a:path>
              </a:pathLst>
            </a:custGeom>
            <a:solidFill>
              <a:srgbClr val="669999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88" name="Freeform 24"/>
            <p:cNvSpPr>
              <a:spLocks/>
            </p:cNvSpPr>
            <p:nvPr/>
          </p:nvSpPr>
          <p:spPr bwMode="auto">
            <a:xfrm>
              <a:off x="1856" y="2783"/>
              <a:ext cx="122" cy="175"/>
            </a:xfrm>
            <a:custGeom>
              <a:avLst/>
              <a:gdLst>
                <a:gd name="T0" fmla="*/ 34 w 122"/>
                <a:gd name="T1" fmla="*/ 175 h 175"/>
                <a:gd name="T2" fmla="*/ 18 w 122"/>
                <a:gd name="T3" fmla="*/ 149 h 175"/>
                <a:gd name="T4" fmla="*/ 6 w 122"/>
                <a:gd name="T5" fmla="*/ 121 h 175"/>
                <a:gd name="T6" fmla="*/ 0 w 122"/>
                <a:gd name="T7" fmla="*/ 90 h 175"/>
                <a:gd name="T8" fmla="*/ 0 w 122"/>
                <a:gd name="T9" fmla="*/ 64 h 175"/>
                <a:gd name="T10" fmla="*/ 8 w 122"/>
                <a:gd name="T11" fmla="*/ 38 h 175"/>
                <a:gd name="T12" fmla="*/ 24 w 122"/>
                <a:gd name="T13" fmla="*/ 18 h 175"/>
                <a:gd name="T14" fmla="*/ 47 w 122"/>
                <a:gd name="T15" fmla="*/ 5 h 175"/>
                <a:gd name="T16" fmla="*/ 78 w 122"/>
                <a:gd name="T17" fmla="*/ 0 h 175"/>
                <a:gd name="T18" fmla="*/ 98 w 122"/>
                <a:gd name="T19" fmla="*/ 26 h 175"/>
                <a:gd name="T20" fmla="*/ 114 w 122"/>
                <a:gd name="T21" fmla="*/ 54 h 175"/>
                <a:gd name="T22" fmla="*/ 122 w 122"/>
                <a:gd name="T23" fmla="*/ 82 h 175"/>
                <a:gd name="T24" fmla="*/ 122 w 122"/>
                <a:gd name="T25" fmla="*/ 111 h 175"/>
                <a:gd name="T26" fmla="*/ 114 w 122"/>
                <a:gd name="T27" fmla="*/ 137 h 175"/>
                <a:gd name="T28" fmla="*/ 96 w 122"/>
                <a:gd name="T29" fmla="*/ 157 h 175"/>
                <a:gd name="T30" fmla="*/ 70 w 122"/>
                <a:gd name="T31" fmla="*/ 170 h 175"/>
                <a:gd name="T32" fmla="*/ 34 w 122"/>
                <a:gd name="T33" fmla="*/ 175 h 1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2"/>
                <a:gd name="T52" fmla="*/ 0 h 175"/>
                <a:gd name="T53" fmla="*/ 122 w 122"/>
                <a:gd name="T54" fmla="*/ 175 h 1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2" h="175">
                  <a:moveTo>
                    <a:pt x="34" y="175"/>
                  </a:moveTo>
                  <a:lnTo>
                    <a:pt x="18" y="149"/>
                  </a:lnTo>
                  <a:lnTo>
                    <a:pt x="6" y="121"/>
                  </a:lnTo>
                  <a:lnTo>
                    <a:pt x="0" y="90"/>
                  </a:lnTo>
                  <a:lnTo>
                    <a:pt x="0" y="64"/>
                  </a:lnTo>
                  <a:lnTo>
                    <a:pt x="8" y="38"/>
                  </a:lnTo>
                  <a:lnTo>
                    <a:pt x="24" y="18"/>
                  </a:lnTo>
                  <a:lnTo>
                    <a:pt x="47" y="5"/>
                  </a:lnTo>
                  <a:lnTo>
                    <a:pt x="78" y="0"/>
                  </a:lnTo>
                  <a:lnTo>
                    <a:pt x="98" y="26"/>
                  </a:lnTo>
                  <a:lnTo>
                    <a:pt x="114" y="54"/>
                  </a:lnTo>
                  <a:lnTo>
                    <a:pt x="122" y="82"/>
                  </a:lnTo>
                  <a:lnTo>
                    <a:pt x="122" y="111"/>
                  </a:lnTo>
                  <a:lnTo>
                    <a:pt x="114" y="137"/>
                  </a:lnTo>
                  <a:lnTo>
                    <a:pt x="96" y="157"/>
                  </a:lnTo>
                  <a:lnTo>
                    <a:pt x="70" y="170"/>
                  </a:lnTo>
                  <a:lnTo>
                    <a:pt x="34" y="175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89" name="Freeform 25"/>
            <p:cNvSpPr>
              <a:spLocks/>
            </p:cNvSpPr>
            <p:nvPr/>
          </p:nvSpPr>
          <p:spPr bwMode="auto">
            <a:xfrm>
              <a:off x="1882" y="2814"/>
              <a:ext cx="67" cy="124"/>
            </a:xfrm>
            <a:custGeom>
              <a:avLst/>
              <a:gdLst>
                <a:gd name="T0" fmla="*/ 23 w 67"/>
                <a:gd name="T1" fmla="*/ 124 h 124"/>
                <a:gd name="T2" fmla="*/ 5 w 67"/>
                <a:gd name="T3" fmla="*/ 87 h 124"/>
                <a:gd name="T4" fmla="*/ 0 w 67"/>
                <a:gd name="T5" fmla="*/ 46 h 124"/>
                <a:gd name="T6" fmla="*/ 13 w 67"/>
                <a:gd name="T7" fmla="*/ 13 h 124"/>
                <a:gd name="T8" fmla="*/ 49 w 67"/>
                <a:gd name="T9" fmla="*/ 0 h 124"/>
                <a:gd name="T10" fmla="*/ 65 w 67"/>
                <a:gd name="T11" fmla="*/ 33 h 124"/>
                <a:gd name="T12" fmla="*/ 67 w 67"/>
                <a:gd name="T13" fmla="*/ 72 h 124"/>
                <a:gd name="T14" fmla="*/ 57 w 67"/>
                <a:gd name="T15" fmla="*/ 108 h 124"/>
                <a:gd name="T16" fmla="*/ 23 w 67"/>
                <a:gd name="T17" fmla="*/ 124 h 1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7"/>
                <a:gd name="T28" fmla="*/ 0 h 124"/>
                <a:gd name="T29" fmla="*/ 67 w 67"/>
                <a:gd name="T30" fmla="*/ 124 h 1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7" h="124">
                  <a:moveTo>
                    <a:pt x="23" y="124"/>
                  </a:moveTo>
                  <a:lnTo>
                    <a:pt x="5" y="87"/>
                  </a:lnTo>
                  <a:lnTo>
                    <a:pt x="0" y="46"/>
                  </a:lnTo>
                  <a:lnTo>
                    <a:pt x="13" y="13"/>
                  </a:lnTo>
                  <a:lnTo>
                    <a:pt x="49" y="0"/>
                  </a:lnTo>
                  <a:lnTo>
                    <a:pt x="65" y="33"/>
                  </a:lnTo>
                  <a:lnTo>
                    <a:pt x="67" y="72"/>
                  </a:lnTo>
                  <a:lnTo>
                    <a:pt x="57" y="108"/>
                  </a:lnTo>
                  <a:lnTo>
                    <a:pt x="23" y="124"/>
                  </a:lnTo>
                  <a:close/>
                </a:path>
              </a:pathLst>
            </a:custGeom>
            <a:solidFill>
              <a:srgbClr val="CC6633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90" name="Freeform 26"/>
            <p:cNvSpPr>
              <a:spLocks/>
            </p:cNvSpPr>
            <p:nvPr/>
          </p:nvSpPr>
          <p:spPr bwMode="auto">
            <a:xfrm>
              <a:off x="3602" y="2471"/>
              <a:ext cx="206" cy="260"/>
            </a:xfrm>
            <a:custGeom>
              <a:avLst/>
              <a:gdLst>
                <a:gd name="T0" fmla="*/ 165 w 206"/>
                <a:gd name="T1" fmla="*/ 260 h 260"/>
                <a:gd name="T2" fmla="*/ 144 w 206"/>
                <a:gd name="T3" fmla="*/ 258 h 260"/>
                <a:gd name="T4" fmla="*/ 124 w 206"/>
                <a:gd name="T5" fmla="*/ 255 h 260"/>
                <a:gd name="T6" fmla="*/ 103 w 206"/>
                <a:gd name="T7" fmla="*/ 255 h 260"/>
                <a:gd name="T8" fmla="*/ 82 w 206"/>
                <a:gd name="T9" fmla="*/ 252 h 260"/>
                <a:gd name="T10" fmla="*/ 62 w 206"/>
                <a:gd name="T11" fmla="*/ 250 h 260"/>
                <a:gd name="T12" fmla="*/ 41 w 206"/>
                <a:gd name="T13" fmla="*/ 247 h 260"/>
                <a:gd name="T14" fmla="*/ 21 w 206"/>
                <a:gd name="T15" fmla="*/ 247 h 260"/>
                <a:gd name="T16" fmla="*/ 0 w 206"/>
                <a:gd name="T17" fmla="*/ 245 h 260"/>
                <a:gd name="T18" fmla="*/ 0 w 206"/>
                <a:gd name="T19" fmla="*/ 229 h 260"/>
                <a:gd name="T20" fmla="*/ 0 w 206"/>
                <a:gd name="T21" fmla="*/ 198 h 260"/>
                <a:gd name="T22" fmla="*/ 8 w 206"/>
                <a:gd name="T23" fmla="*/ 129 h 260"/>
                <a:gd name="T24" fmla="*/ 23 w 206"/>
                <a:gd name="T25" fmla="*/ 0 h 260"/>
                <a:gd name="T26" fmla="*/ 44 w 206"/>
                <a:gd name="T27" fmla="*/ 2 h 260"/>
                <a:gd name="T28" fmla="*/ 64 w 206"/>
                <a:gd name="T29" fmla="*/ 5 h 260"/>
                <a:gd name="T30" fmla="*/ 88 w 206"/>
                <a:gd name="T31" fmla="*/ 7 h 260"/>
                <a:gd name="T32" fmla="*/ 111 w 206"/>
                <a:gd name="T33" fmla="*/ 10 h 260"/>
                <a:gd name="T34" fmla="*/ 134 w 206"/>
                <a:gd name="T35" fmla="*/ 15 h 260"/>
                <a:gd name="T36" fmla="*/ 160 w 206"/>
                <a:gd name="T37" fmla="*/ 20 h 260"/>
                <a:gd name="T38" fmla="*/ 183 w 206"/>
                <a:gd name="T39" fmla="*/ 26 h 260"/>
                <a:gd name="T40" fmla="*/ 206 w 206"/>
                <a:gd name="T41" fmla="*/ 31 h 260"/>
                <a:gd name="T42" fmla="*/ 206 w 206"/>
                <a:gd name="T43" fmla="*/ 72 h 260"/>
                <a:gd name="T44" fmla="*/ 206 w 206"/>
                <a:gd name="T45" fmla="*/ 108 h 260"/>
                <a:gd name="T46" fmla="*/ 201 w 206"/>
                <a:gd name="T47" fmla="*/ 162 h 260"/>
                <a:gd name="T48" fmla="*/ 196 w 206"/>
                <a:gd name="T49" fmla="*/ 255 h 260"/>
                <a:gd name="T50" fmla="*/ 193 w 206"/>
                <a:gd name="T51" fmla="*/ 258 h 260"/>
                <a:gd name="T52" fmla="*/ 188 w 206"/>
                <a:gd name="T53" fmla="*/ 260 h 260"/>
                <a:gd name="T54" fmla="*/ 180 w 206"/>
                <a:gd name="T55" fmla="*/ 260 h 260"/>
                <a:gd name="T56" fmla="*/ 165 w 206"/>
                <a:gd name="T57" fmla="*/ 260 h 2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6"/>
                <a:gd name="T88" fmla="*/ 0 h 260"/>
                <a:gd name="T89" fmla="*/ 206 w 206"/>
                <a:gd name="T90" fmla="*/ 260 h 2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6" h="260">
                  <a:moveTo>
                    <a:pt x="165" y="260"/>
                  </a:moveTo>
                  <a:lnTo>
                    <a:pt x="144" y="258"/>
                  </a:lnTo>
                  <a:lnTo>
                    <a:pt x="124" y="255"/>
                  </a:lnTo>
                  <a:lnTo>
                    <a:pt x="103" y="255"/>
                  </a:lnTo>
                  <a:lnTo>
                    <a:pt x="82" y="252"/>
                  </a:lnTo>
                  <a:lnTo>
                    <a:pt x="62" y="250"/>
                  </a:lnTo>
                  <a:lnTo>
                    <a:pt x="41" y="247"/>
                  </a:lnTo>
                  <a:lnTo>
                    <a:pt x="21" y="247"/>
                  </a:lnTo>
                  <a:lnTo>
                    <a:pt x="0" y="245"/>
                  </a:lnTo>
                  <a:lnTo>
                    <a:pt x="0" y="229"/>
                  </a:lnTo>
                  <a:lnTo>
                    <a:pt x="0" y="198"/>
                  </a:lnTo>
                  <a:lnTo>
                    <a:pt x="8" y="129"/>
                  </a:lnTo>
                  <a:lnTo>
                    <a:pt x="23" y="0"/>
                  </a:lnTo>
                  <a:lnTo>
                    <a:pt x="44" y="2"/>
                  </a:lnTo>
                  <a:lnTo>
                    <a:pt x="64" y="5"/>
                  </a:lnTo>
                  <a:lnTo>
                    <a:pt x="88" y="7"/>
                  </a:lnTo>
                  <a:lnTo>
                    <a:pt x="111" y="10"/>
                  </a:lnTo>
                  <a:lnTo>
                    <a:pt x="134" y="15"/>
                  </a:lnTo>
                  <a:lnTo>
                    <a:pt x="160" y="20"/>
                  </a:lnTo>
                  <a:lnTo>
                    <a:pt x="183" y="26"/>
                  </a:lnTo>
                  <a:lnTo>
                    <a:pt x="206" y="31"/>
                  </a:lnTo>
                  <a:lnTo>
                    <a:pt x="206" y="72"/>
                  </a:lnTo>
                  <a:lnTo>
                    <a:pt x="206" y="108"/>
                  </a:lnTo>
                  <a:lnTo>
                    <a:pt x="201" y="162"/>
                  </a:lnTo>
                  <a:lnTo>
                    <a:pt x="196" y="255"/>
                  </a:lnTo>
                  <a:lnTo>
                    <a:pt x="193" y="258"/>
                  </a:lnTo>
                  <a:lnTo>
                    <a:pt x="188" y="260"/>
                  </a:lnTo>
                  <a:lnTo>
                    <a:pt x="180" y="260"/>
                  </a:lnTo>
                  <a:lnTo>
                    <a:pt x="165" y="260"/>
                  </a:lnTo>
                  <a:close/>
                </a:path>
              </a:pathLst>
            </a:custGeom>
            <a:solidFill>
              <a:srgbClr val="669999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91" name="Freeform 27"/>
            <p:cNvSpPr>
              <a:spLocks/>
            </p:cNvSpPr>
            <p:nvPr/>
          </p:nvSpPr>
          <p:spPr bwMode="auto">
            <a:xfrm>
              <a:off x="3362" y="2445"/>
              <a:ext cx="232" cy="263"/>
            </a:xfrm>
            <a:custGeom>
              <a:avLst/>
              <a:gdLst>
                <a:gd name="T0" fmla="*/ 181 w 232"/>
                <a:gd name="T1" fmla="*/ 263 h 263"/>
                <a:gd name="T2" fmla="*/ 157 w 232"/>
                <a:gd name="T3" fmla="*/ 260 h 263"/>
                <a:gd name="T4" fmla="*/ 134 w 232"/>
                <a:gd name="T5" fmla="*/ 258 h 263"/>
                <a:gd name="T6" fmla="*/ 111 w 232"/>
                <a:gd name="T7" fmla="*/ 258 h 263"/>
                <a:gd name="T8" fmla="*/ 90 w 232"/>
                <a:gd name="T9" fmla="*/ 255 h 263"/>
                <a:gd name="T10" fmla="*/ 67 w 232"/>
                <a:gd name="T11" fmla="*/ 253 h 263"/>
                <a:gd name="T12" fmla="*/ 44 w 232"/>
                <a:gd name="T13" fmla="*/ 250 h 263"/>
                <a:gd name="T14" fmla="*/ 23 w 232"/>
                <a:gd name="T15" fmla="*/ 250 h 263"/>
                <a:gd name="T16" fmla="*/ 0 w 232"/>
                <a:gd name="T17" fmla="*/ 248 h 263"/>
                <a:gd name="T18" fmla="*/ 0 w 232"/>
                <a:gd name="T19" fmla="*/ 186 h 263"/>
                <a:gd name="T20" fmla="*/ 0 w 232"/>
                <a:gd name="T21" fmla="*/ 116 h 263"/>
                <a:gd name="T22" fmla="*/ 3 w 232"/>
                <a:gd name="T23" fmla="*/ 49 h 263"/>
                <a:gd name="T24" fmla="*/ 13 w 232"/>
                <a:gd name="T25" fmla="*/ 0 h 263"/>
                <a:gd name="T26" fmla="*/ 70 w 232"/>
                <a:gd name="T27" fmla="*/ 3 h 263"/>
                <a:gd name="T28" fmla="*/ 116 w 232"/>
                <a:gd name="T29" fmla="*/ 5 h 263"/>
                <a:gd name="T30" fmla="*/ 147 w 232"/>
                <a:gd name="T31" fmla="*/ 8 h 263"/>
                <a:gd name="T32" fmla="*/ 173 w 232"/>
                <a:gd name="T33" fmla="*/ 10 h 263"/>
                <a:gd name="T34" fmla="*/ 188 w 232"/>
                <a:gd name="T35" fmla="*/ 13 h 263"/>
                <a:gd name="T36" fmla="*/ 204 w 232"/>
                <a:gd name="T37" fmla="*/ 13 h 263"/>
                <a:gd name="T38" fmla="*/ 217 w 232"/>
                <a:gd name="T39" fmla="*/ 15 h 263"/>
                <a:gd name="T40" fmla="*/ 230 w 232"/>
                <a:gd name="T41" fmla="*/ 18 h 263"/>
                <a:gd name="T42" fmla="*/ 232 w 232"/>
                <a:gd name="T43" fmla="*/ 70 h 263"/>
                <a:gd name="T44" fmla="*/ 232 w 232"/>
                <a:gd name="T45" fmla="*/ 147 h 263"/>
                <a:gd name="T46" fmla="*/ 224 w 232"/>
                <a:gd name="T47" fmla="*/ 219 h 263"/>
                <a:gd name="T48" fmla="*/ 212 w 232"/>
                <a:gd name="T49" fmla="*/ 263 h 263"/>
                <a:gd name="T50" fmla="*/ 204 w 232"/>
                <a:gd name="T51" fmla="*/ 263 h 263"/>
                <a:gd name="T52" fmla="*/ 196 w 232"/>
                <a:gd name="T53" fmla="*/ 263 h 263"/>
                <a:gd name="T54" fmla="*/ 188 w 232"/>
                <a:gd name="T55" fmla="*/ 263 h 263"/>
                <a:gd name="T56" fmla="*/ 181 w 232"/>
                <a:gd name="T57" fmla="*/ 263 h 26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2"/>
                <a:gd name="T88" fmla="*/ 0 h 263"/>
                <a:gd name="T89" fmla="*/ 232 w 232"/>
                <a:gd name="T90" fmla="*/ 263 h 26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2" h="263">
                  <a:moveTo>
                    <a:pt x="181" y="263"/>
                  </a:moveTo>
                  <a:lnTo>
                    <a:pt x="157" y="260"/>
                  </a:lnTo>
                  <a:lnTo>
                    <a:pt x="134" y="258"/>
                  </a:lnTo>
                  <a:lnTo>
                    <a:pt x="111" y="258"/>
                  </a:lnTo>
                  <a:lnTo>
                    <a:pt x="90" y="255"/>
                  </a:lnTo>
                  <a:lnTo>
                    <a:pt x="67" y="253"/>
                  </a:lnTo>
                  <a:lnTo>
                    <a:pt x="44" y="250"/>
                  </a:lnTo>
                  <a:lnTo>
                    <a:pt x="23" y="250"/>
                  </a:lnTo>
                  <a:lnTo>
                    <a:pt x="0" y="248"/>
                  </a:lnTo>
                  <a:lnTo>
                    <a:pt x="0" y="186"/>
                  </a:lnTo>
                  <a:lnTo>
                    <a:pt x="0" y="116"/>
                  </a:lnTo>
                  <a:lnTo>
                    <a:pt x="3" y="49"/>
                  </a:lnTo>
                  <a:lnTo>
                    <a:pt x="13" y="0"/>
                  </a:lnTo>
                  <a:lnTo>
                    <a:pt x="70" y="3"/>
                  </a:lnTo>
                  <a:lnTo>
                    <a:pt x="116" y="5"/>
                  </a:lnTo>
                  <a:lnTo>
                    <a:pt x="147" y="8"/>
                  </a:lnTo>
                  <a:lnTo>
                    <a:pt x="173" y="10"/>
                  </a:lnTo>
                  <a:lnTo>
                    <a:pt x="188" y="13"/>
                  </a:lnTo>
                  <a:lnTo>
                    <a:pt x="204" y="13"/>
                  </a:lnTo>
                  <a:lnTo>
                    <a:pt x="217" y="15"/>
                  </a:lnTo>
                  <a:lnTo>
                    <a:pt x="230" y="18"/>
                  </a:lnTo>
                  <a:lnTo>
                    <a:pt x="232" y="70"/>
                  </a:lnTo>
                  <a:lnTo>
                    <a:pt x="232" y="147"/>
                  </a:lnTo>
                  <a:lnTo>
                    <a:pt x="224" y="219"/>
                  </a:lnTo>
                  <a:lnTo>
                    <a:pt x="212" y="263"/>
                  </a:lnTo>
                  <a:lnTo>
                    <a:pt x="204" y="263"/>
                  </a:lnTo>
                  <a:lnTo>
                    <a:pt x="196" y="263"/>
                  </a:lnTo>
                  <a:lnTo>
                    <a:pt x="188" y="263"/>
                  </a:lnTo>
                  <a:lnTo>
                    <a:pt x="181" y="263"/>
                  </a:lnTo>
                  <a:close/>
                </a:path>
              </a:pathLst>
            </a:custGeom>
            <a:solidFill>
              <a:srgbClr val="669999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92" name="Freeform 28"/>
            <p:cNvSpPr>
              <a:spLocks/>
            </p:cNvSpPr>
            <p:nvPr/>
          </p:nvSpPr>
          <p:spPr bwMode="auto">
            <a:xfrm>
              <a:off x="2857" y="2445"/>
              <a:ext cx="227" cy="242"/>
            </a:xfrm>
            <a:custGeom>
              <a:avLst/>
              <a:gdLst>
                <a:gd name="T0" fmla="*/ 23 w 227"/>
                <a:gd name="T1" fmla="*/ 242 h 242"/>
                <a:gd name="T2" fmla="*/ 10 w 227"/>
                <a:gd name="T3" fmla="*/ 206 h 242"/>
                <a:gd name="T4" fmla="*/ 2 w 227"/>
                <a:gd name="T5" fmla="*/ 131 h 242"/>
                <a:gd name="T6" fmla="*/ 0 w 227"/>
                <a:gd name="T7" fmla="*/ 59 h 242"/>
                <a:gd name="T8" fmla="*/ 0 w 227"/>
                <a:gd name="T9" fmla="*/ 15 h 242"/>
                <a:gd name="T10" fmla="*/ 26 w 227"/>
                <a:gd name="T11" fmla="*/ 10 h 242"/>
                <a:gd name="T12" fmla="*/ 54 w 227"/>
                <a:gd name="T13" fmla="*/ 8 h 242"/>
                <a:gd name="T14" fmla="*/ 80 w 227"/>
                <a:gd name="T15" fmla="*/ 5 h 242"/>
                <a:gd name="T16" fmla="*/ 108 w 227"/>
                <a:gd name="T17" fmla="*/ 3 h 242"/>
                <a:gd name="T18" fmla="*/ 134 w 227"/>
                <a:gd name="T19" fmla="*/ 0 h 242"/>
                <a:gd name="T20" fmla="*/ 162 w 227"/>
                <a:gd name="T21" fmla="*/ 0 h 242"/>
                <a:gd name="T22" fmla="*/ 191 w 227"/>
                <a:gd name="T23" fmla="*/ 0 h 242"/>
                <a:gd name="T24" fmla="*/ 222 w 227"/>
                <a:gd name="T25" fmla="*/ 3 h 242"/>
                <a:gd name="T26" fmla="*/ 224 w 227"/>
                <a:gd name="T27" fmla="*/ 46 h 242"/>
                <a:gd name="T28" fmla="*/ 227 w 227"/>
                <a:gd name="T29" fmla="*/ 85 h 242"/>
                <a:gd name="T30" fmla="*/ 224 w 227"/>
                <a:gd name="T31" fmla="*/ 139 h 242"/>
                <a:gd name="T32" fmla="*/ 222 w 227"/>
                <a:gd name="T33" fmla="*/ 232 h 242"/>
                <a:gd name="T34" fmla="*/ 196 w 227"/>
                <a:gd name="T35" fmla="*/ 232 h 242"/>
                <a:gd name="T36" fmla="*/ 173 w 227"/>
                <a:gd name="T37" fmla="*/ 235 h 242"/>
                <a:gd name="T38" fmla="*/ 147 w 227"/>
                <a:gd name="T39" fmla="*/ 235 h 242"/>
                <a:gd name="T40" fmla="*/ 124 w 227"/>
                <a:gd name="T41" fmla="*/ 237 h 242"/>
                <a:gd name="T42" fmla="*/ 98 w 227"/>
                <a:gd name="T43" fmla="*/ 237 h 242"/>
                <a:gd name="T44" fmla="*/ 72 w 227"/>
                <a:gd name="T45" fmla="*/ 240 h 242"/>
                <a:gd name="T46" fmla="*/ 49 w 227"/>
                <a:gd name="T47" fmla="*/ 240 h 242"/>
                <a:gd name="T48" fmla="*/ 23 w 227"/>
                <a:gd name="T49" fmla="*/ 242 h 2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7"/>
                <a:gd name="T76" fmla="*/ 0 h 242"/>
                <a:gd name="T77" fmla="*/ 227 w 227"/>
                <a:gd name="T78" fmla="*/ 242 h 24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7" h="242">
                  <a:moveTo>
                    <a:pt x="23" y="242"/>
                  </a:moveTo>
                  <a:lnTo>
                    <a:pt x="10" y="206"/>
                  </a:lnTo>
                  <a:lnTo>
                    <a:pt x="2" y="131"/>
                  </a:lnTo>
                  <a:lnTo>
                    <a:pt x="0" y="59"/>
                  </a:lnTo>
                  <a:lnTo>
                    <a:pt x="0" y="15"/>
                  </a:lnTo>
                  <a:lnTo>
                    <a:pt x="26" y="10"/>
                  </a:lnTo>
                  <a:lnTo>
                    <a:pt x="54" y="8"/>
                  </a:lnTo>
                  <a:lnTo>
                    <a:pt x="80" y="5"/>
                  </a:lnTo>
                  <a:lnTo>
                    <a:pt x="108" y="3"/>
                  </a:lnTo>
                  <a:lnTo>
                    <a:pt x="134" y="0"/>
                  </a:lnTo>
                  <a:lnTo>
                    <a:pt x="162" y="0"/>
                  </a:lnTo>
                  <a:lnTo>
                    <a:pt x="191" y="0"/>
                  </a:lnTo>
                  <a:lnTo>
                    <a:pt x="222" y="3"/>
                  </a:lnTo>
                  <a:lnTo>
                    <a:pt x="224" y="46"/>
                  </a:lnTo>
                  <a:lnTo>
                    <a:pt x="227" y="85"/>
                  </a:lnTo>
                  <a:lnTo>
                    <a:pt x="224" y="139"/>
                  </a:lnTo>
                  <a:lnTo>
                    <a:pt x="222" y="232"/>
                  </a:lnTo>
                  <a:lnTo>
                    <a:pt x="196" y="232"/>
                  </a:lnTo>
                  <a:lnTo>
                    <a:pt x="173" y="235"/>
                  </a:lnTo>
                  <a:lnTo>
                    <a:pt x="147" y="235"/>
                  </a:lnTo>
                  <a:lnTo>
                    <a:pt x="124" y="237"/>
                  </a:lnTo>
                  <a:lnTo>
                    <a:pt x="98" y="237"/>
                  </a:lnTo>
                  <a:lnTo>
                    <a:pt x="72" y="240"/>
                  </a:lnTo>
                  <a:lnTo>
                    <a:pt x="49" y="240"/>
                  </a:lnTo>
                  <a:lnTo>
                    <a:pt x="23" y="242"/>
                  </a:lnTo>
                  <a:close/>
                </a:path>
              </a:pathLst>
            </a:custGeom>
            <a:solidFill>
              <a:srgbClr val="669999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93" name="Freeform 29"/>
            <p:cNvSpPr>
              <a:spLocks/>
            </p:cNvSpPr>
            <p:nvPr/>
          </p:nvSpPr>
          <p:spPr bwMode="auto">
            <a:xfrm>
              <a:off x="3112" y="2448"/>
              <a:ext cx="224" cy="239"/>
            </a:xfrm>
            <a:custGeom>
              <a:avLst/>
              <a:gdLst>
                <a:gd name="T0" fmla="*/ 175 w 224"/>
                <a:gd name="T1" fmla="*/ 239 h 239"/>
                <a:gd name="T2" fmla="*/ 155 w 224"/>
                <a:gd name="T3" fmla="*/ 239 h 239"/>
                <a:gd name="T4" fmla="*/ 132 w 224"/>
                <a:gd name="T5" fmla="*/ 237 h 239"/>
                <a:gd name="T6" fmla="*/ 111 w 224"/>
                <a:gd name="T7" fmla="*/ 237 h 239"/>
                <a:gd name="T8" fmla="*/ 90 w 224"/>
                <a:gd name="T9" fmla="*/ 234 h 239"/>
                <a:gd name="T10" fmla="*/ 70 w 224"/>
                <a:gd name="T11" fmla="*/ 234 h 239"/>
                <a:gd name="T12" fmla="*/ 46 w 224"/>
                <a:gd name="T13" fmla="*/ 234 h 239"/>
                <a:gd name="T14" fmla="*/ 26 w 224"/>
                <a:gd name="T15" fmla="*/ 232 h 239"/>
                <a:gd name="T16" fmla="*/ 3 w 224"/>
                <a:gd name="T17" fmla="*/ 232 h 239"/>
                <a:gd name="T18" fmla="*/ 3 w 224"/>
                <a:gd name="T19" fmla="*/ 172 h 239"/>
                <a:gd name="T20" fmla="*/ 3 w 224"/>
                <a:gd name="T21" fmla="*/ 116 h 239"/>
                <a:gd name="T22" fmla="*/ 3 w 224"/>
                <a:gd name="T23" fmla="*/ 56 h 239"/>
                <a:gd name="T24" fmla="*/ 0 w 224"/>
                <a:gd name="T25" fmla="*/ 0 h 239"/>
                <a:gd name="T26" fmla="*/ 28 w 224"/>
                <a:gd name="T27" fmla="*/ 0 h 239"/>
                <a:gd name="T28" fmla="*/ 57 w 224"/>
                <a:gd name="T29" fmla="*/ 0 h 239"/>
                <a:gd name="T30" fmla="*/ 85 w 224"/>
                <a:gd name="T31" fmla="*/ 0 h 239"/>
                <a:gd name="T32" fmla="*/ 113 w 224"/>
                <a:gd name="T33" fmla="*/ 0 h 239"/>
                <a:gd name="T34" fmla="*/ 139 w 224"/>
                <a:gd name="T35" fmla="*/ 0 h 239"/>
                <a:gd name="T36" fmla="*/ 168 w 224"/>
                <a:gd name="T37" fmla="*/ 0 h 239"/>
                <a:gd name="T38" fmla="*/ 196 w 224"/>
                <a:gd name="T39" fmla="*/ 0 h 239"/>
                <a:gd name="T40" fmla="*/ 224 w 224"/>
                <a:gd name="T41" fmla="*/ 0 h 239"/>
                <a:gd name="T42" fmla="*/ 224 w 224"/>
                <a:gd name="T43" fmla="*/ 54 h 239"/>
                <a:gd name="T44" fmla="*/ 224 w 224"/>
                <a:gd name="T45" fmla="*/ 113 h 239"/>
                <a:gd name="T46" fmla="*/ 222 w 224"/>
                <a:gd name="T47" fmla="*/ 175 h 239"/>
                <a:gd name="T48" fmla="*/ 219 w 224"/>
                <a:gd name="T49" fmla="*/ 237 h 239"/>
                <a:gd name="T50" fmla="*/ 209 w 224"/>
                <a:gd name="T51" fmla="*/ 237 h 239"/>
                <a:gd name="T52" fmla="*/ 196 w 224"/>
                <a:gd name="T53" fmla="*/ 237 h 239"/>
                <a:gd name="T54" fmla="*/ 186 w 224"/>
                <a:gd name="T55" fmla="*/ 237 h 239"/>
                <a:gd name="T56" fmla="*/ 175 w 224"/>
                <a:gd name="T57" fmla="*/ 239 h 23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4"/>
                <a:gd name="T88" fmla="*/ 0 h 239"/>
                <a:gd name="T89" fmla="*/ 224 w 224"/>
                <a:gd name="T90" fmla="*/ 239 h 23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4" h="239">
                  <a:moveTo>
                    <a:pt x="175" y="239"/>
                  </a:moveTo>
                  <a:lnTo>
                    <a:pt x="155" y="239"/>
                  </a:lnTo>
                  <a:lnTo>
                    <a:pt x="132" y="237"/>
                  </a:lnTo>
                  <a:lnTo>
                    <a:pt x="111" y="237"/>
                  </a:lnTo>
                  <a:lnTo>
                    <a:pt x="90" y="234"/>
                  </a:lnTo>
                  <a:lnTo>
                    <a:pt x="70" y="234"/>
                  </a:lnTo>
                  <a:lnTo>
                    <a:pt x="46" y="234"/>
                  </a:lnTo>
                  <a:lnTo>
                    <a:pt x="26" y="232"/>
                  </a:lnTo>
                  <a:lnTo>
                    <a:pt x="3" y="232"/>
                  </a:lnTo>
                  <a:lnTo>
                    <a:pt x="3" y="172"/>
                  </a:lnTo>
                  <a:lnTo>
                    <a:pt x="3" y="116"/>
                  </a:lnTo>
                  <a:lnTo>
                    <a:pt x="3" y="56"/>
                  </a:lnTo>
                  <a:lnTo>
                    <a:pt x="0" y="0"/>
                  </a:lnTo>
                  <a:lnTo>
                    <a:pt x="28" y="0"/>
                  </a:lnTo>
                  <a:lnTo>
                    <a:pt x="57" y="0"/>
                  </a:lnTo>
                  <a:lnTo>
                    <a:pt x="85" y="0"/>
                  </a:lnTo>
                  <a:lnTo>
                    <a:pt x="113" y="0"/>
                  </a:lnTo>
                  <a:lnTo>
                    <a:pt x="139" y="0"/>
                  </a:lnTo>
                  <a:lnTo>
                    <a:pt x="168" y="0"/>
                  </a:lnTo>
                  <a:lnTo>
                    <a:pt x="196" y="0"/>
                  </a:lnTo>
                  <a:lnTo>
                    <a:pt x="224" y="0"/>
                  </a:lnTo>
                  <a:lnTo>
                    <a:pt x="224" y="54"/>
                  </a:lnTo>
                  <a:lnTo>
                    <a:pt x="224" y="113"/>
                  </a:lnTo>
                  <a:lnTo>
                    <a:pt x="222" y="175"/>
                  </a:lnTo>
                  <a:lnTo>
                    <a:pt x="219" y="237"/>
                  </a:lnTo>
                  <a:lnTo>
                    <a:pt x="209" y="237"/>
                  </a:lnTo>
                  <a:lnTo>
                    <a:pt x="196" y="237"/>
                  </a:lnTo>
                  <a:lnTo>
                    <a:pt x="186" y="237"/>
                  </a:lnTo>
                  <a:lnTo>
                    <a:pt x="175" y="239"/>
                  </a:lnTo>
                  <a:close/>
                </a:path>
              </a:pathLst>
            </a:custGeom>
            <a:solidFill>
              <a:srgbClr val="669999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94" name="Freeform 30"/>
            <p:cNvSpPr>
              <a:spLocks/>
            </p:cNvSpPr>
            <p:nvPr/>
          </p:nvSpPr>
          <p:spPr bwMode="auto">
            <a:xfrm>
              <a:off x="593" y="2435"/>
              <a:ext cx="529" cy="201"/>
            </a:xfrm>
            <a:custGeom>
              <a:avLst/>
              <a:gdLst>
                <a:gd name="T0" fmla="*/ 5 w 529"/>
                <a:gd name="T1" fmla="*/ 201 h 201"/>
                <a:gd name="T2" fmla="*/ 3 w 529"/>
                <a:gd name="T3" fmla="*/ 198 h 201"/>
                <a:gd name="T4" fmla="*/ 3 w 529"/>
                <a:gd name="T5" fmla="*/ 196 h 201"/>
                <a:gd name="T6" fmla="*/ 0 w 529"/>
                <a:gd name="T7" fmla="*/ 196 h 201"/>
                <a:gd name="T8" fmla="*/ 0 w 529"/>
                <a:gd name="T9" fmla="*/ 193 h 201"/>
                <a:gd name="T10" fmla="*/ 28 w 529"/>
                <a:gd name="T11" fmla="*/ 172 h 201"/>
                <a:gd name="T12" fmla="*/ 64 w 529"/>
                <a:gd name="T13" fmla="*/ 154 h 201"/>
                <a:gd name="T14" fmla="*/ 108 w 529"/>
                <a:gd name="T15" fmla="*/ 134 h 201"/>
                <a:gd name="T16" fmla="*/ 152 w 529"/>
                <a:gd name="T17" fmla="*/ 116 h 201"/>
                <a:gd name="T18" fmla="*/ 199 w 529"/>
                <a:gd name="T19" fmla="*/ 100 h 201"/>
                <a:gd name="T20" fmla="*/ 242 w 529"/>
                <a:gd name="T21" fmla="*/ 82 h 201"/>
                <a:gd name="T22" fmla="*/ 284 w 529"/>
                <a:gd name="T23" fmla="*/ 69 h 201"/>
                <a:gd name="T24" fmla="*/ 320 w 529"/>
                <a:gd name="T25" fmla="*/ 56 h 201"/>
                <a:gd name="T26" fmla="*/ 343 w 529"/>
                <a:gd name="T27" fmla="*/ 49 h 201"/>
                <a:gd name="T28" fmla="*/ 366 w 529"/>
                <a:gd name="T29" fmla="*/ 38 h 201"/>
                <a:gd name="T30" fmla="*/ 392 w 529"/>
                <a:gd name="T31" fmla="*/ 31 h 201"/>
                <a:gd name="T32" fmla="*/ 415 w 529"/>
                <a:gd name="T33" fmla="*/ 20 h 201"/>
                <a:gd name="T34" fmla="*/ 441 w 529"/>
                <a:gd name="T35" fmla="*/ 13 h 201"/>
                <a:gd name="T36" fmla="*/ 467 w 529"/>
                <a:gd name="T37" fmla="*/ 5 h 201"/>
                <a:gd name="T38" fmla="*/ 492 w 529"/>
                <a:gd name="T39" fmla="*/ 2 h 201"/>
                <a:gd name="T40" fmla="*/ 518 w 529"/>
                <a:gd name="T41" fmla="*/ 0 h 201"/>
                <a:gd name="T42" fmla="*/ 521 w 529"/>
                <a:gd name="T43" fmla="*/ 7 h 201"/>
                <a:gd name="T44" fmla="*/ 523 w 529"/>
                <a:gd name="T45" fmla="*/ 15 h 201"/>
                <a:gd name="T46" fmla="*/ 526 w 529"/>
                <a:gd name="T47" fmla="*/ 31 h 201"/>
                <a:gd name="T48" fmla="*/ 529 w 529"/>
                <a:gd name="T49" fmla="*/ 62 h 201"/>
                <a:gd name="T50" fmla="*/ 526 w 529"/>
                <a:gd name="T51" fmla="*/ 64 h 201"/>
                <a:gd name="T52" fmla="*/ 523 w 529"/>
                <a:gd name="T53" fmla="*/ 64 h 201"/>
                <a:gd name="T54" fmla="*/ 521 w 529"/>
                <a:gd name="T55" fmla="*/ 67 h 201"/>
                <a:gd name="T56" fmla="*/ 521 w 529"/>
                <a:gd name="T57" fmla="*/ 69 h 201"/>
                <a:gd name="T58" fmla="*/ 492 w 529"/>
                <a:gd name="T59" fmla="*/ 74 h 201"/>
                <a:gd name="T60" fmla="*/ 462 w 529"/>
                <a:gd name="T61" fmla="*/ 80 h 201"/>
                <a:gd name="T62" fmla="*/ 431 w 529"/>
                <a:gd name="T63" fmla="*/ 87 h 201"/>
                <a:gd name="T64" fmla="*/ 397 w 529"/>
                <a:gd name="T65" fmla="*/ 92 h 201"/>
                <a:gd name="T66" fmla="*/ 366 w 529"/>
                <a:gd name="T67" fmla="*/ 98 h 201"/>
                <a:gd name="T68" fmla="*/ 333 w 529"/>
                <a:gd name="T69" fmla="*/ 105 h 201"/>
                <a:gd name="T70" fmla="*/ 299 w 529"/>
                <a:gd name="T71" fmla="*/ 111 h 201"/>
                <a:gd name="T72" fmla="*/ 268 w 529"/>
                <a:gd name="T73" fmla="*/ 118 h 201"/>
                <a:gd name="T74" fmla="*/ 235 w 529"/>
                <a:gd name="T75" fmla="*/ 126 h 201"/>
                <a:gd name="T76" fmla="*/ 204 w 529"/>
                <a:gd name="T77" fmla="*/ 134 h 201"/>
                <a:gd name="T78" fmla="*/ 173 w 529"/>
                <a:gd name="T79" fmla="*/ 144 h 201"/>
                <a:gd name="T80" fmla="*/ 142 w 529"/>
                <a:gd name="T81" fmla="*/ 152 h 201"/>
                <a:gd name="T82" fmla="*/ 113 w 529"/>
                <a:gd name="T83" fmla="*/ 165 h 201"/>
                <a:gd name="T84" fmla="*/ 85 w 529"/>
                <a:gd name="T85" fmla="*/ 175 h 201"/>
                <a:gd name="T86" fmla="*/ 59 w 529"/>
                <a:gd name="T87" fmla="*/ 188 h 201"/>
                <a:gd name="T88" fmla="*/ 34 w 529"/>
                <a:gd name="T89" fmla="*/ 201 h 201"/>
                <a:gd name="T90" fmla="*/ 26 w 529"/>
                <a:gd name="T91" fmla="*/ 201 h 201"/>
                <a:gd name="T92" fmla="*/ 21 w 529"/>
                <a:gd name="T93" fmla="*/ 201 h 201"/>
                <a:gd name="T94" fmla="*/ 13 w 529"/>
                <a:gd name="T95" fmla="*/ 201 h 201"/>
                <a:gd name="T96" fmla="*/ 5 w 529"/>
                <a:gd name="T97" fmla="*/ 201 h 20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9"/>
                <a:gd name="T148" fmla="*/ 0 h 201"/>
                <a:gd name="T149" fmla="*/ 529 w 529"/>
                <a:gd name="T150" fmla="*/ 201 h 20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9" h="201">
                  <a:moveTo>
                    <a:pt x="5" y="201"/>
                  </a:moveTo>
                  <a:lnTo>
                    <a:pt x="3" y="198"/>
                  </a:lnTo>
                  <a:lnTo>
                    <a:pt x="3" y="196"/>
                  </a:lnTo>
                  <a:lnTo>
                    <a:pt x="0" y="196"/>
                  </a:lnTo>
                  <a:lnTo>
                    <a:pt x="0" y="193"/>
                  </a:lnTo>
                  <a:lnTo>
                    <a:pt x="28" y="172"/>
                  </a:lnTo>
                  <a:lnTo>
                    <a:pt x="64" y="154"/>
                  </a:lnTo>
                  <a:lnTo>
                    <a:pt x="108" y="134"/>
                  </a:lnTo>
                  <a:lnTo>
                    <a:pt x="152" y="116"/>
                  </a:lnTo>
                  <a:lnTo>
                    <a:pt x="199" y="100"/>
                  </a:lnTo>
                  <a:lnTo>
                    <a:pt x="242" y="82"/>
                  </a:lnTo>
                  <a:lnTo>
                    <a:pt x="284" y="69"/>
                  </a:lnTo>
                  <a:lnTo>
                    <a:pt x="320" y="56"/>
                  </a:lnTo>
                  <a:lnTo>
                    <a:pt x="343" y="49"/>
                  </a:lnTo>
                  <a:lnTo>
                    <a:pt x="366" y="38"/>
                  </a:lnTo>
                  <a:lnTo>
                    <a:pt x="392" y="31"/>
                  </a:lnTo>
                  <a:lnTo>
                    <a:pt x="415" y="20"/>
                  </a:lnTo>
                  <a:lnTo>
                    <a:pt x="441" y="13"/>
                  </a:lnTo>
                  <a:lnTo>
                    <a:pt x="467" y="5"/>
                  </a:lnTo>
                  <a:lnTo>
                    <a:pt x="492" y="2"/>
                  </a:lnTo>
                  <a:lnTo>
                    <a:pt x="518" y="0"/>
                  </a:lnTo>
                  <a:lnTo>
                    <a:pt x="521" y="7"/>
                  </a:lnTo>
                  <a:lnTo>
                    <a:pt x="523" y="15"/>
                  </a:lnTo>
                  <a:lnTo>
                    <a:pt x="526" y="31"/>
                  </a:lnTo>
                  <a:lnTo>
                    <a:pt x="529" y="62"/>
                  </a:lnTo>
                  <a:lnTo>
                    <a:pt x="526" y="64"/>
                  </a:lnTo>
                  <a:lnTo>
                    <a:pt x="523" y="64"/>
                  </a:lnTo>
                  <a:lnTo>
                    <a:pt x="521" y="67"/>
                  </a:lnTo>
                  <a:lnTo>
                    <a:pt x="521" y="69"/>
                  </a:lnTo>
                  <a:lnTo>
                    <a:pt x="492" y="74"/>
                  </a:lnTo>
                  <a:lnTo>
                    <a:pt x="462" y="80"/>
                  </a:lnTo>
                  <a:lnTo>
                    <a:pt x="431" y="87"/>
                  </a:lnTo>
                  <a:lnTo>
                    <a:pt x="397" y="92"/>
                  </a:lnTo>
                  <a:lnTo>
                    <a:pt x="366" y="98"/>
                  </a:lnTo>
                  <a:lnTo>
                    <a:pt x="333" y="105"/>
                  </a:lnTo>
                  <a:lnTo>
                    <a:pt x="299" y="111"/>
                  </a:lnTo>
                  <a:lnTo>
                    <a:pt x="268" y="118"/>
                  </a:lnTo>
                  <a:lnTo>
                    <a:pt x="235" y="126"/>
                  </a:lnTo>
                  <a:lnTo>
                    <a:pt x="204" y="134"/>
                  </a:lnTo>
                  <a:lnTo>
                    <a:pt x="173" y="144"/>
                  </a:lnTo>
                  <a:lnTo>
                    <a:pt x="142" y="152"/>
                  </a:lnTo>
                  <a:lnTo>
                    <a:pt x="113" y="165"/>
                  </a:lnTo>
                  <a:lnTo>
                    <a:pt x="85" y="175"/>
                  </a:lnTo>
                  <a:lnTo>
                    <a:pt x="59" y="188"/>
                  </a:lnTo>
                  <a:lnTo>
                    <a:pt x="34" y="201"/>
                  </a:lnTo>
                  <a:lnTo>
                    <a:pt x="26" y="201"/>
                  </a:lnTo>
                  <a:lnTo>
                    <a:pt x="21" y="201"/>
                  </a:lnTo>
                  <a:lnTo>
                    <a:pt x="13" y="201"/>
                  </a:lnTo>
                  <a:lnTo>
                    <a:pt x="5" y="201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95" name="Freeform 31"/>
            <p:cNvSpPr>
              <a:spLocks/>
            </p:cNvSpPr>
            <p:nvPr/>
          </p:nvSpPr>
          <p:spPr bwMode="auto">
            <a:xfrm>
              <a:off x="4448" y="2540"/>
              <a:ext cx="587" cy="96"/>
            </a:xfrm>
            <a:custGeom>
              <a:avLst/>
              <a:gdLst>
                <a:gd name="T0" fmla="*/ 18 w 587"/>
                <a:gd name="T1" fmla="*/ 96 h 96"/>
                <a:gd name="T2" fmla="*/ 7 w 587"/>
                <a:gd name="T3" fmla="*/ 78 h 96"/>
                <a:gd name="T4" fmla="*/ 2 w 587"/>
                <a:gd name="T5" fmla="*/ 55 h 96"/>
                <a:gd name="T6" fmla="*/ 0 w 587"/>
                <a:gd name="T7" fmla="*/ 29 h 96"/>
                <a:gd name="T8" fmla="*/ 0 w 587"/>
                <a:gd name="T9" fmla="*/ 13 h 96"/>
                <a:gd name="T10" fmla="*/ 5 w 587"/>
                <a:gd name="T11" fmla="*/ 11 h 96"/>
                <a:gd name="T12" fmla="*/ 7 w 587"/>
                <a:gd name="T13" fmla="*/ 11 h 96"/>
                <a:gd name="T14" fmla="*/ 13 w 587"/>
                <a:gd name="T15" fmla="*/ 8 h 96"/>
                <a:gd name="T16" fmla="*/ 15 w 587"/>
                <a:gd name="T17" fmla="*/ 8 h 96"/>
                <a:gd name="T18" fmla="*/ 49 w 587"/>
                <a:gd name="T19" fmla="*/ 8 h 96"/>
                <a:gd name="T20" fmla="*/ 85 w 587"/>
                <a:gd name="T21" fmla="*/ 6 h 96"/>
                <a:gd name="T22" fmla="*/ 121 w 587"/>
                <a:gd name="T23" fmla="*/ 6 h 96"/>
                <a:gd name="T24" fmla="*/ 154 w 587"/>
                <a:gd name="T25" fmla="*/ 6 h 96"/>
                <a:gd name="T26" fmla="*/ 190 w 587"/>
                <a:gd name="T27" fmla="*/ 3 h 96"/>
                <a:gd name="T28" fmla="*/ 227 w 587"/>
                <a:gd name="T29" fmla="*/ 3 h 96"/>
                <a:gd name="T30" fmla="*/ 263 w 587"/>
                <a:gd name="T31" fmla="*/ 3 h 96"/>
                <a:gd name="T32" fmla="*/ 299 w 587"/>
                <a:gd name="T33" fmla="*/ 0 h 96"/>
                <a:gd name="T34" fmla="*/ 335 w 587"/>
                <a:gd name="T35" fmla="*/ 3 h 96"/>
                <a:gd name="T36" fmla="*/ 371 w 587"/>
                <a:gd name="T37" fmla="*/ 3 h 96"/>
                <a:gd name="T38" fmla="*/ 407 w 587"/>
                <a:gd name="T39" fmla="*/ 6 h 96"/>
                <a:gd name="T40" fmla="*/ 443 w 587"/>
                <a:gd name="T41" fmla="*/ 6 h 96"/>
                <a:gd name="T42" fmla="*/ 479 w 587"/>
                <a:gd name="T43" fmla="*/ 11 h 96"/>
                <a:gd name="T44" fmla="*/ 515 w 587"/>
                <a:gd name="T45" fmla="*/ 13 h 96"/>
                <a:gd name="T46" fmla="*/ 551 w 587"/>
                <a:gd name="T47" fmla="*/ 18 h 96"/>
                <a:gd name="T48" fmla="*/ 587 w 587"/>
                <a:gd name="T49" fmla="*/ 26 h 96"/>
                <a:gd name="T50" fmla="*/ 587 w 587"/>
                <a:gd name="T51" fmla="*/ 34 h 96"/>
                <a:gd name="T52" fmla="*/ 585 w 587"/>
                <a:gd name="T53" fmla="*/ 39 h 96"/>
                <a:gd name="T54" fmla="*/ 580 w 587"/>
                <a:gd name="T55" fmla="*/ 44 h 96"/>
                <a:gd name="T56" fmla="*/ 575 w 587"/>
                <a:gd name="T57" fmla="*/ 49 h 96"/>
                <a:gd name="T58" fmla="*/ 564 w 587"/>
                <a:gd name="T59" fmla="*/ 52 h 96"/>
                <a:gd name="T60" fmla="*/ 551 w 587"/>
                <a:gd name="T61" fmla="*/ 55 h 96"/>
                <a:gd name="T62" fmla="*/ 533 w 587"/>
                <a:gd name="T63" fmla="*/ 57 h 96"/>
                <a:gd name="T64" fmla="*/ 510 w 587"/>
                <a:gd name="T65" fmla="*/ 60 h 96"/>
                <a:gd name="T66" fmla="*/ 484 w 587"/>
                <a:gd name="T67" fmla="*/ 62 h 96"/>
                <a:gd name="T68" fmla="*/ 451 w 587"/>
                <a:gd name="T69" fmla="*/ 62 h 96"/>
                <a:gd name="T70" fmla="*/ 415 w 587"/>
                <a:gd name="T71" fmla="*/ 65 h 96"/>
                <a:gd name="T72" fmla="*/ 368 w 587"/>
                <a:gd name="T73" fmla="*/ 67 h 96"/>
                <a:gd name="T74" fmla="*/ 317 w 587"/>
                <a:gd name="T75" fmla="*/ 70 h 96"/>
                <a:gd name="T76" fmla="*/ 257 w 587"/>
                <a:gd name="T77" fmla="*/ 75 h 96"/>
                <a:gd name="T78" fmla="*/ 190 w 587"/>
                <a:gd name="T79" fmla="*/ 78 h 96"/>
                <a:gd name="T80" fmla="*/ 116 w 587"/>
                <a:gd name="T81" fmla="*/ 83 h 96"/>
                <a:gd name="T82" fmla="*/ 103 w 587"/>
                <a:gd name="T83" fmla="*/ 85 h 96"/>
                <a:gd name="T84" fmla="*/ 90 w 587"/>
                <a:gd name="T85" fmla="*/ 85 h 96"/>
                <a:gd name="T86" fmla="*/ 80 w 587"/>
                <a:gd name="T87" fmla="*/ 88 h 96"/>
                <a:gd name="T88" fmla="*/ 67 w 587"/>
                <a:gd name="T89" fmla="*/ 88 h 96"/>
                <a:gd name="T90" fmla="*/ 54 w 587"/>
                <a:gd name="T91" fmla="*/ 91 h 96"/>
                <a:gd name="T92" fmla="*/ 43 w 587"/>
                <a:gd name="T93" fmla="*/ 93 h 96"/>
                <a:gd name="T94" fmla="*/ 31 w 587"/>
                <a:gd name="T95" fmla="*/ 93 h 96"/>
                <a:gd name="T96" fmla="*/ 18 w 587"/>
                <a:gd name="T97" fmla="*/ 96 h 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87"/>
                <a:gd name="T148" fmla="*/ 0 h 96"/>
                <a:gd name="T149" fmla="*/ 587 w 587"/>
                <a:gd name="T150" fmla="*/ 96 h 9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87" h="96">
                  <a:moveTo>
                    <a:pt x="18" y="96"/>
                  </a:moveTo>
                  <a:lnTo>
                    <a:pt x="7" y="78"/>
                  </a:lnTo>
                  <a:lnTo>
                    <a:pt x="2" y="55"/>
                  </a:lnTo>
                  <a:lnTo>
                    <a:pt x="0" y="29"/>
                  </a:lnTo>
                  <a:lnTo>
                    <a:pt x="0" y="13"/>
                  </a:lnTo>
                  <a:lnTo>
                    <a:pt x="5" y="11"/>
                  </a:lnTo>
                  <a:lnTo>
                    <a:pt x="7" y="11"/>
                  </a:lnTo>
                  <a:lnTo>
                    <a:pt x="13" y="8"/>
                  </a:lnTo>
                  <a:lnTo>
                    <a:pt x="15" y="8"/>
                  </a:lnTo>
                  <a:lnTo>
                    <a:pt x="49" y="8"/>
                  </a:lnTo>
                  <a:lnTo>
                    <a:pt x="85" y="6"/>
                  </a:lnTo>
                  <a:lnTo>
                    <a:pt x="121" y="6"/>
                  </a:lnTo>
                  <a:lnTo>
                    <a:pt x="154" y="6"/>
                  </a:lnTo>
                  <a:lnTo>
                    <a:pt x="190" y="3"/>
                  </a:lnTo>
                  <a:lnTo>
                    <a:pt x="227" y="3"/>
                  </a:lnTo>
                  <a:lnTo>
                    <a:pt x="263" y="3"/>
                  </a:lnTo>
                  <a:lnTo>
                    <a:pt x="299" y="0"/>
                  </a:lnTo>
                  <a:lnTo>
                    <a:pt x="335" y="3"/>
                  </a:lnTo>
                  <a:lnTo>
                    <a:pt x="371" y="3"/>
                  </a:lnTo>
                  <a:lnTo>
                    <a:pt x="407" y="6"/>
                  </a:lnTo>
                  <a:lnTo>
                    <a:pt x="443" y="6"/>
                  </a:lnTo>
                  <a:lnTo>
                    <a:pt x="479" y="11"/>
                  </a:lnTo>
                  <a:lnTo>
                    <a:pt x="515" y="13"/>
                  </a:lnTo>
                  <a:lnTo>
                    <a:pt x="551" y="18"/>
                  </a:lnTo>
                  <a:lnTo>
                    <a:pt x="587" y="26"/>
                  </a:lnTo>
                  <a:lnTo>
                    <a:pt x="587" y="34"/>
                  </a:lnTo>
                  <a:lnTo>
                    <a:pt x="585" y="39"/>
                  </a:lnTo>
                  <a:lnTo>
                    <a:pt x="580" y="44"/>
                  </a:lnTo>
                  <a:lnTo>
                    <a:pt x="575" y="49"/>
                  </a:lnTo>
                  <a:lnTo>
                    <a:pt x="564" y="52"/>
                  </a:lnTo>
                  <a:lnTo>
                    <a:pt x="551" y="55"/>
                  </a:lnTo>
                  <a:lnTo>
                    <a:pt x="533" y="57"/>
                  </a:lnTo>
                  <a:lnTo>
                    <a:pt x="510" y="60"/>
                  </a:lnTo>
                  <a:lnTo>
                    <a:pt x="484" y="62"/>
                  </a:lnTo>
                  <a:lnTo>
                    <a:pt x="451" y="62"/>
                  </a:lnTo>
                  <a:lnTo>
                    <a:pt x="415" y="65"/>
                  </a:lnTo>
                  <a:lnTo>
                    <a:pt x="368" y="67"/>
                  </a:lnTo>
                  <a:lnTo>
                    <a:pt x="317" y="70"/>
                  </a:lnTo>
                  <a:lnTo>
                    <a:pt x="257" y="75"/>
                  </a:lnTo>
                  <a:lnTo>
                    <a:pt x="190" y="78"/>
                  </a:lnTo>
                  <a:lnTo>
                    <a:pt x="116" y="83"/>
                  </a:lnTo>
                  <a:lnTo>
                    <a:pt x="103" y="85"/>
                  </a:lnTo>
                  <a:lnTo>
                    <a:pt x="90" y="85"/>
                  </a:lnTo>
                  <a:lnTo>
                    <a:pt x="80" y="88"/>
                  </a:lnTo>
                  <a:lnTo>
                    <a:pt x="67" y="88"/>
                  </a:lnTo>
                  <a:lnTo>
                    <a:pt x="54" y="91"/>
                  </a:lnTo>
                  <a:lnTo>
                    <a:pt x="43" y="93"/>
                  </a:lnTo>
                  <a:lnTo>
                    <a:pt x="31" y="93"/>
                  </a:lnTo>
                  <a:lnTo>
                    <a:pt x="18" y="96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96" name="Freeform 32"/>
            <p:cNvSpPr>
              <a:spLocks/>
            </p:cNvSpPr>
            <p:nvPr/>
          </p:nvSpPr>
          <p:spPr bwMode="auto">
            <a:xfrm>
              <a:off x="4442" y="2025"/>
              <a:ext cx="452" cy="245"/>
            </a:xfrm>
            <a:custGeom>
              <a:avLst/>
              <a:gdLst>
                <a:gd name="T0" fmla="*/ 13 w 452"/>
                <a:gd name="T1" fmla="*/ 245 h 245"/>
                <a:gd name="T2" fmla="*/ 11 w 452"/>
                <a:gd name="T3" fmla="*/ 242 h 245"/>
                <a:gd name="T4" fmla="*/ 6 w 452"/>
                <a:gd name="T5" fmla="*/ 239 h 245"/>
                <a:gd name="T6" fmla="*/ 3 w 452"/>
                <a:gd name="T7" fmla="*/ 239 h 245"/>
                <a:gd name="T8" fmla="*/ 0 w 452"/>
                <a:gd name="T9" fmla="*/ 237 h 245"/>
                <a:gd name="T10" fmla="*/ 0 w 452"/>
                <a:gd name="T11" fmla="*/ 216 h 245"/>
                <a:gd name="T12" fmla="*/ 0 w 452"/>
                <a:gd name="T13" fmla="*/ 198 h 245"/>
                <a:gd name="T14" fmla="*/ 0 w 452"/>
                <a:gd name="T15" fmla="*/ 177 h 245"/>
                <a:gd name="T16" fmla="*/ 3 w 452"/>
                <a:gd name="T17" fmla="*/ 159 h 245"/>
                <a:gd name="T18" fmla="*/ 19 w 452"/>
                <a:gd name="T19" fmla="*/ 149 h 245"/>
                <a:gd name="T20" fmla="*/ 39 w 452"/>
                <a:gd name="T21" fmla="*/ 139 h 245"/>
                <a:gd name="T22" fmla="*/ 65 w 452"/>
                <a:gd name="T23" fmla="*/ 128 h 245"/>
                <a:gd name="T24" fmla="*/ 96 w 452"/>
                <a:gd name="T25" fmla="*/ 113 h 245"/>
                <a:gd name="T26" fmla="*/ 129 w 452"/>
                <a:gd name="T27" fmla="*/ 100 h 245"/>
                <a:gd name="T28" fmla="*/ 165 w 452"/>
                <a:gd name="T29" fmla="*/ 87 h 245"/>
                <a:gd name="T30" fmla="*/ 202 w 452"/>
                <a:gd name="T31" fmla="*/ 72 h 245"/>
                <a:gd name="T32" fmla="*/ 238 w 452"/>
                <a:gd name="T33" fmla="*/ 59 h 245"/>
                <a:gd name="T34" fmla="*/ 274 w 452"/>
                <a:gd name="T35" fmla="*/ 46 h 245"/>
                <a:gd name="T36" fmla="*/ 310 w 452"/>
                <a:gd name="T37" fmla="*/ 33 h 245"/>
                <a:gd name="T38" fmla="*/ 343 w 452"/>
                <a:gd name="T39" fmla="*/ 23 h 245"/>
                <a:gd name="T40" fmla="*/ 374 w 452"/>
                <a:gd name="T41" fmla="*/ 12 h 245"/>
                <a:gd name="T42" fmla="*/ 403 w 452"/>
                <a:gd name="T43" fmla="*/ 5 h 245"/>
                <a:gd name="T44" fmla="*/ 423 w 452"/>
                <a:gd name="T45" fmla="*/ 2 h 245"/>
                <a:gd name="T46" fmla="*/ 441 w 452"/>
                <a:gd name="T47" fmla="*/ 0 h 245"/>
                <a:gd name="T48" fmla="*/ 452 w 452"/>
                <a:gd name="T49" fmla="*/ 0 h 245"/>
                <a:gd name="T50" fmla="*/ 449 w 452"/>
                <a:gd name="T51" fmla="*/ 7 h 245"/>
                <a:gd name="T52" fmla="*/ 447 w 452"/>
                <a:gd name="T53" fmla="*/ 12 h 245"/>
                <a:gd name="T54" fmla="*/ 441 w 452"/>
                <a:gd name="T55" fmla="*/ 20 h 245"/>
                <a:gd name="T56" fmla="*/ 436 w 452"/>
                <a:gd name="T57" fmla="*/ 28 h 245"/>
                <a:gd name="T58" fmla="*/ 392 w 452"/>
                <a:gd name="T59" fmla="*/ 51 h 245"/>
                <a:gd name="T60" fmla="*/ 351 w 452"/>
                <a:gd name="T61" fmla="*/ 72 h 245"/>
                <a:gd name="T62" fmla="*/ 310 w 452"/>
                <a:gd name="T63" fmla="*/ 92 h 245"/>
                <a:gd name="T64" fmla="*/ 271 w 452"/>
                <a:gd name="T65" fmla="*/ 113 h 245"/>
                <a:gd name="T66" fmla="*/ 235 w 452"/>
                <a:gd name="T67" fmla="*/ 131 h 245"/>
                <a:gd name="T68" fmla="*/ 199 w 452"/>
                <a:gd name="T69" fmla="*/ 149 h 245"/>
                <a:gd name="T70" fmla="*/ 168 w 452"/>
                <a:gd name="T71" fmla="*/ 165 h 245"/>
                <a:gd name="T72" fmla="*/ 140 w 452"/>
                <a:gd name="T73" fmla="*/ 180 h 245"/>
                <a:gd name="T74" fmla="*/ 111 w 452"/>
                <a:gd name="T75" fmla="*/ 196 h 245"/>
                <a:gd name="T76" fmla="*/ 88 w 452"/>
                <a:gd name="T77" fmla="*/ 208 h 245"/>
                <a:gd name="T78" fmla="*/ 67 w 452"/>
                <a:gd name="T79" fmla="*/ 219 h 245"/>
                <a:gd name="T80" fmla="*/ 49 w 452"/>
                <a:gd name="T81" fmla="*/ 226 h 245"/>
                <a:gd name="T82" fmla="*/ 34 w 452"/>
                <a:gd name="T83" fmla="*/ 234 h 245"/>
                <a:gd name="T84" fmla="*/ 24 w 452"/>
                <a:gd name="T85" fmla="*/ 239 h 245"/>
                <a:gd name="T86" fmla="*/ 16 w 452"/>
                <a:gd name="T87" fmla="*/ 245 h 245"/>
                <a:gd name="T88" fmla="*/ 13 w 452"/>
                <a:gd name="T89" fmla="*/ 245 h 2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52"/>
                <a:gd name="T136" fmla="*/ 0 h 245"/>
                <a:gd name="T137" fmla="*/ 452 w 452"/>
                <a:gd name="T138" fmla="*/ 245 h 24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52" h="245">
                  <a:moveTo>
                    <a:pt x="13" y="245"/>
                  </a:moveTo>
                  <a:lnTo>
                    <a:pt x="11" y="242"/>
                  </a:lnTo>
                  <a:lnTo>
                    <a:pt x="6" y="239"/>
                  </a:lnTo>
                  <a:lnTo>
                    <a:pt x="3" y="239"/>
                  </a:lnTo>
                  <a:lnTo>
                    <a:pt x="0" y="237"/>
                  </a:lnTo>
                  <a:lnTo>
                    <a:pt x="0" y="216"/>
                  </a:lnTo>
                  <a:lnTo>
                    <a:pt x="0" y="198"/>
                  </a:lnTo>
                  <a:lnTo>
                    <a:pt x="0" y="177"/>
                  </a:lnTo>
                  <a:lnTo>
                    <a:pt x="3" y="159"/>
                  </a:lnTo>
                  <a:lnTo>
                    <a:pt x="19" y="149"/>
                  </a:lnTo>
                  <a:lnTo>
                    <a:pt x="39" y="139"/>
                  </a:lnTo>
                  <a:lnTo>
                    <a:pt x="65" y="128"/>
                  </a:lnTo>
                  <a:lnTo>
                    <a:pt x="96" y="113"/>
                  </a:lnTo>
                  <a:lnTo>
                    <a:pt x="129" y="100"/>
                  </a:lnTo>
                  <a:lnTo>
                    <a:pt x="165" y="87"/>
                  </a:lnTo>
                  <a:lnTo>
                    <a:pt x="202" y="72"/>
                  </a:lnTo>
                  <a:lnTo>
                    <a:pt x="238" y="59"/>
                  </a:lnTo>
                  <a:lnTo>
                    <a:pt x="274" y="46"/>
                  </a:lnTo>
                  <a:lnTo>
                    <a:pt x="310" y="33"/>
                  </a:lnTo>
                  <a:lnTo>
                    <a:pt x="343" y="23"/>
                  </a:lnTo>
                  <a:lnTo>
                    <a:pt x="374" y="12"/>
                  </a:lnTo>
                  <a:lnTo>
                    <a:pt x="403" y="5"/>
                  </a:lnTo>
                  <a:lnTo>
                    <a:pt x="423" y="2"/>
                  </a:lnTo>
                  <a:lnTo>
                    <a:pt x="441" y="0"/>
                  </a:lnTo>
                  <a:lnTo>
                    <a:pt x="452" y="0"/>
                  </a:lnTo>
                  <a:lnTo>
                    <a:pt x="449" y="7"/>
                  </a:lnTo>
                  <a:lnTo>
                    <a:pt x="447" y="12"/>
                  </a:lnTo>
                  <a:lnTo>
                    <a:pt x="441" y="20"/>
                  </a:lnTo>
                  <a:lnTo>
                    <a:pt x="436" y="28"/>
                  </a:lnTo>
                  <a:lnTo>
                    <a:pt x="392" y="51"/>
                  </a:lnTo>
                  <a:lnTo>
                    <a:pt x="351" y="72"/>
                  </a:lnTo>
                  <a:lnTo>
                    <a:pt x="310" y="92"/>
                  </a:lnTo>
                  <a:lnTo>
                    <a:pt x="271" y="113"/>
                  </a:lnTo>
                  <a:lnTo>
                    <a:pt x="235" y="131"/>
                  </a:lnTo>
                  <a:lnTo>
                    <a:pt x="199" y="149"/>
                  </a:lnTo>
                  <a:lnTo>
                    <a:pt x="168" y="165"/>
                  </a:lnTo>
                  <a:lnTo>
                    <a:pt x="140" y="180"/>
                  </a:lnTo>
                  <a:lnTo>
                    <a:pt x="111" y="196"/>
                  </a:lnTo>
                  <a:lnTo>
                    <a:pt x="88" y="208"/>
                  </a:lnTo>
                  <a:lnTo>
                    <a:pt x="67" y="219"/>
                  </a:lnTo>
                  <a:lnTo>
                    <a:pt x="49" y="226"/>
                  </a:lnTo>
                  <a:lnTo>
                    <a:pt x="34" y="234"/>
                  </a:lnTo>
                  <a:lnTo>
                    <a:pt x="24" y="239"/>
                  </a:lnTo>
                  <a:lnTo>
                    <a:pt x="16" y="245"/>
                  </a:lnTo>
                  <a:lnTo>
                    <a:pt x="13" y="245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97" name="Freeform 33"/>
            <p:cNvSpPr>
              <a:spLocks/>
            </p:cNvSpPr>
            <p:nvPr/>
          </p:nvSpPr>
          <p:spPr bwMode="auto">
            <a:xfrm>
              <a:off x="2901" y="815"/>
              <a:ext cx="1807" cy="1349"/>
            </a:xfrm>
            <a:custGeom>
              <a:avLst/>
              <a:gdLst>
                <a:gd name="T0" fmla="*/ 778 w 1807"/>
                <a:gd name="T1" fmla="*/ 1220 h 1349"/>
                <a:gd name="T2" fmla="*/ 714 w 1807"/>
                <a:gd name="T3" fmla="*/ 1302 h 1349"/>
                <a:gd name="T4" fmla="*/ 693 w 1807"/>
                <a:gd name="T5" fmla="*/ 1230 h 1349"/>
                <a:gd name="T6" fmla="*/ 621 w 1807"/>
                <a:gd name="T7" fmla="*/ 1173 h 1349"/>
                <a:gd name="T8" fmla="*/ 572 w 1807"/>
                <a:gd name="T9" fmla="*/ 1124 h 1349"/>
                <a:gd name="T10" fmla="*/ 513 w 1807"/>
                <a:gd name="T11" fmla="*/ 1207 h 1349"/>
                <a:gd name="T12" fmla="*/ 487 w 1807"/>
                <a:gd name="T13" fmla="*/ 1101 h 1349"/>
                <a:gd name="T14" fmla="*/ 399 w 1807"/>
                <a:gd name="T15" fmla="*/ 1166 h 1349"/>
                <a:gd name="T16" fmla="*/ 376 w 1807"/>
                <a:gd name="T17" fmla="*/ 1104 h 1349"/>
                <a:gd name="T18" fmla="*/ 283 w 1807"/>
                <a:gd name="T19" fmla="*/ 1184 h 1349"/>
                <a:gd name="T20" fmla="*/ 278 w 1807"/>
                <a:gd name="T21" fmla="*/ 1088 h 1349"/>
                <a:gd name="T22" fmla="*/ 162 w 1807"/>
                <a:gd name="T23" fmla="*/ 1194 h 1349"/>
                <a:gd name="T24" fmla="*/ 162 w 1807"/>
                <a:gd name="T25" fmla="*/ 1112 h 1349"/>
                <a:gd name="T26" fmla="*/ 80 w 1807"/>
                <a:gd name="T27" fmla="*/ 1176 h 1349"/>
                <a:gd name="T28" fmla="*/ 157 w 1807"/>
                <a:gd name="T29" fmla="*/ 1014 h 1349"/>
                <a:gd name="T30" fmla="*/ 59 w 1807"/>
                <a:gd name="T31" fmla="*/ 1114 h 1349"/>
                <a:gd name="T32" fmla="*/ 0 w 1807"/>
                <a:gd name="T33" fmla="*/ 900 h 1349"/>
                <a:gd name="T34" fmla="*/ 92 w 1807"/>
                <a:gd name="T35" fmla="*/ 745 h 1349"/>
                <a:gd name="T36" fmla="*/ 167 w 1807"/>
                <a:gd name="T37" fmla="*/ 887 h 1349"/>
                <a:gd name="T38" fmla="*/ 268 w 1807"/>
                <a:gd name="T39" fmla="*/ 792 h 1349"/>
                <a:gd name="T40" fmla="*/ 355 w 1807"/>
                <a:gd name="T41" fmla="*/ 606 h 1349"/>
                <a:gd name="T42" fmla="*/ 417 w 1807"/>
                <a:gd name="T43" fmla="*/ 552 h 1349"/>
                <a:gd name="T44" fmla="*/ 441 w 1807"/>
                <a:gd name="T45" fmla="*/ 696 h 1349"/>
                <a:gd name="T46" fmla="*/ 510 w 1807"/>
                <a:gd name="T47" fmla="*/ 776 h 1349"/>
                <a:gd name="T48" fmla="*/ 559 w 1807"/>
                <a:gd name="T49" fmla="*/ 624 h 1349"/>
                <a:gd name="T50" fmla="*/ 698 w 1807"/>
                <a:gd name="T51" fmla="*/ 405 h 1349"/>
                <a:gd name="T52" fmla="*/ 902 w 1807"/>
                <a:gd name="T53" fmla="*/ 168 h 1349"/>
                <a:gd name="T54" fmla="*/ 938 w 1807"/>
                <a:gd name="T55" fmla="*/ 219 h 1349"/>
                <a:gd name="T56" fmla="*/ 892 w 1807"/>
                <a:gd name="T57" fmla="*/ 500 h 1349"/>
                <a:gd name="T58" fmla="*/ 982 w 1807"/>
                <a:gd name="T59" fmla="*/ 642 h 1349"/>
                <a:gd name="T60" fmla="*/ 1085 w 1807"/>
                <a:gd name="T61" fmla="*/ 480 h 1349"/>
                <a:gd name="T62" fmla="*/ 1178 w 1807"/>
                <a:gd name="T63" fmla="*/ 338 h 1349"/>
                <a:gd name="T64" fmla="*/ 1273 w 1807"/>
                <a:gd name="T65" fmla="*/ 46 h 1349"/>
                <a:gd name="T66" fmla="*/ 1369 w 1807"/>
                <a:gd name="T67" fmla="*/ 268 h 1349"/>
                <a:gd name="T68" fmla="*/ 1366 w 1807"/>
                <a:gd name="T69" fmla="*/ 557 h 1349"/>
                <a:gd name="T70" fmla="*/ 1428 w 1807"/>
                <a:gd name="T71" fmla="*/ 542 h 1349"/>
                <a:gd name="T72" fmla="*/ 1554 w 1807"/>
                <a:gd name="T73" fmla="*/ 482 h 1349"/>
                <a:gd name="T74" fmla="*/ 1701 w 1807"/>
                <a:gd name="T75" fmla="*/ 322 h 1349"/>
                <a:gd name="T76" fmla="*/ 1774 w 1807"/>
                <a:gd name="T77" fmla="*/ 242 h 1349"/>
                <a:gd name="T78" fmla="*/ 1743 w 1807"/>
                <a:gd name="T79" fmla="*/ 503 h 1349"/>
                <a:gd name="T80" fmla="*/ 1701 w 1807"/>
                <a:gd name="T81" fmla="*/ 962 h 1349"/>
                <a:gd name="T82" fmla="*/ 1619 w 1807"/>
                <a:gd name="T83" fmla="*/ 1166 h 1349"/>
                <a:gd name="T84" fmla="*/ 1544 w 1807"/>
                <a:gd name="T85" fmla="*/ 1161 h 1349"/>
                <a:gd name="T86" fmla="*/ 1443 w 1807"/>
                <a:gd name="T87" fmla="*/ 1261 h 1349"/>
                <a:gd name="T88" fmla="*/ 1425 w 1807"/>
                <a:gd name="T89" fmla="*/ 1228 h 1349"/>
                <a:gd name="T90" fmla="*/ 1340 w 1807"/>
                <a:gd name="T91" fmla="*/ 1259 h 1349"/>
                <a:gd name="T92" fmla="*/ 1343 w 1807"/>
                <a:gd name="T93" fmla="*/ 1243 h 1349"/>
                <a:gd name="T94" fmla="*/ 1255 w 1807"/>
                <a:gd name="T95" fmla="*/ 1207 h 1349"/>
                <a:gd name="T96" fmla="*/ 1178 w 1807"/>
                <a:gd name="T97" fmla="*/ 1271 h 1349"/>
                <a:gd name="T98" fmla="*/ 1155 w 1807"/>
                <a:gd name="T99" fmla="*/ 1238 h 1349"/>
                <a:gd name="T100" fmla="*/ 1095 w 1807"/>
                <a:gd name="T101" fmla="*/ 1197 h 1349"/>
                <a:gd name="T102" fmla="*/ 1015 w 1807"/>
                <a:gd name="T103" fmla="*/ 1233 h 1349"/>
                <a:gd name="T104" fmla="*/ 956 w 1807"/>
                <a:gd name="T105" fmla="*/ 1318 h 1349"/>
                <a:gd name="T106" fmla="*/ 941 w 1807"/>
                <a:gd name="T107" fmla="*/ 1240 h 1349"/>
                <a:gd name="T108" fmla="*/ 861 w 1807"/>
                <a:gd name="T109" fmla="*/ 1338 h 1349"/>
                <a:gd name="T110" fmla="*/ 840 w 1807"/>
                <a:gd name="T111" fmla="*/ 1313 h 134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07"/>
                <a:gd name="T169" fmla="*/ 0 h 1349"/>
                <a:gd name="T170" fmla="*/ 1807 w 1807"/>
                <a:gd name="T171" fmla="*/ 1349 h 134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07" h="1349">
                  <a:moveTo>
                    <a:pt x="807" y="1349"/>
                  </a:moveTo>
                  <a:lnTo>
                    <a:pt x="776" y="1326"/>
                  </a:lnTo>
                  <a:lnTo>
                    <a:pt x="771" y="1289"/>
                  </a:lnTo>
                  <a:lnTo>
                    <a:pt x="776" y="1253"/>
                  </a:lnTo>
                  <a:lnTo>
                    <a:pt x="786" y="1220"/>
                  </a:lnTo>
                  <a:lnTo>
                    <a:pt x="783" y="1220"/>
                  </a:lnTo>
                  <a:lnTo>
                    <a:pt x="781" y="1220"/>
                  </a:lnTo>
                  <a:lnTo>
                    <a:pt x="778" y="1220"/>
                  </a:lnTo>
                  <a:lnTo>
                    <a:pt x="776" y="1220"/>
                  </a:lnTo>
                  <a:lnTo>
                    <a:pt x="768" y="1243"/>
                  </a:lnTo>
                  <a:lnTo>
                    <a:pt x="758" y="1264"/>
                  </a:lnTo>
                  <a:lnTo>
                    <a:pt x="750" y="1289"/>
                  </a:lnTo>
                  <a:lnTo>
                    <a:pt x="747" y="1318"/>
                  </a:lnTo>
                  <a:lnTo>
                    <a:pt x="732" y="1315"/>
                  </a:lnTo>
                  <a:lnTo>
                    <a:pt x="722" y="1310"/>
                  </a:lnTo>
                  <a:lnTo>
                    <a:pt x="714" y="1302"/>
                  </a:lnTo>
                  <a:lnTo>
                    <a:pt x="706" y="1295"/>
                  </a:lnTo>
                  <a:lnTo>
                    <a:pt x="709" y="1253"/>
                  </a:lnTo>
                  <a:lnTo>
                    <a:pt x="716" y="1222"/>
                  </a:lnTo>
                  <a:lnTo>
                    <a:pt x="727" y="1194"/>
                  </a:lnTo>
                  <a:lnTo>
                    <a:pt x="740" y="1161"/>
                  </a:lnTo>
                  <a:lnTo>
                    <a:pt x="716" y="1176"/>
                  </a:lnTo>
                  <a:lnTo>
                    <a:pt x="704" y="1202"/>
                  </a:lnTo>
                  <a:lnTo>
                    <a:pt x="693" y="1230"/>
                  </a:lnTo>
                  <a:lnTo>
                    <a:pt x="675" y="1253"/>
                  </a:lnTo>
                  <a:lnTo>
                    <a:pt x="644" y="1217"/>
                  </a:lnTo>
                  <a:lnTo>
                    <a:pt x="636" y="1194"/>
                  </a:lnTo>
                  <a:lnTo>
                    <a:pt x="644" y="1168"/>
                  </a:lnTo>
                  <a:lnTo>
                    <a:pt x="665" y="1127"/>
                  </a:lnTo>
                  <a:lnTo>
                    <a:pt x="647" y="1137"/>
                  </a:lnTo>
                  <a:lnTo>
                    <a:pt x="634" y="1153"/>
                  </a:lnTo>
                  <a:lnTo>
                    <a:pt x="621" y="1173"/>
                  </a:lnTo>
                  <a:lnTo>
                    <a:pt x="611" y="1194"/>
                  </a:lnTo>
                  <a:lnTo>
                    <a:pt x="593" y="1197"/>
                  </a:lnTo>
                  <a:lnTo>
                    <a:pt x="577" y="1202"/>
                  </a:lnTo>
                  <a:lnTo>
                    <a:pt x="562" y="1204"/>
                  </a:lnTo>
                  <a:lnTo>
                    <a:pt x="544" y="1210"/>
                  </a:lnTo>
                  <a:lnTo>
                    <a:pt x="549" y="1181"/>
                  </a:lnTo>
                  <a:lnTo>
                    <a:pt x="562" y="1150"/>
                  </a:lnTo>
                  <a:lnTo>
                    <a:pt x="572" y="1124"/>
                  </a:lnTo>
                  <a:lnTo>
                    <a:pt x="577" y="1112"/>
                  </a:lnTo>
                  <a:lnTo>
                    <a:pt x="567" y="1124"/>
                  </a:lnTo>
                  <a:lnTo>
                    <a:pt x="554" y="1135"/>
                  </a:lnTo>
                  <a:lnTo>
                    <a:pt x="544" y="1148"/>
                  </a:lnTo>
                  <a:lnTo>
                    <a:pt x="531" y="1161"/>
                  </a:lnTo>
                  <a:lnTo>
                    <a:pt x="523" y="1186"/>
                  </a:lnTo>
                  <a:lnTo>
                    <a:pt x="518" y="1199"/>
                  </a:lnTo>
                  <a:lnTo>
                    <a:pt x="513" y="1207"/>
                  </a:lnTo>
                  <a:lnTo>
                    <a:pt x="510" y="1210"/>
                  </a:lnTo>
                  <a:lnTo>
                    <a:pt x="495" y="1197"/>
                  </a:lnTo>
                  <a:lnTo>
                    <a:pt x="482" y="1186"/>
                  </a:lnTo>
                  <a:lnTo>
                    <a:pt x="471" y="1173"/>
                  </a:lnTo>
                  <a:lnTo>
                    <a:pt x="459" y="1166"/>
                  </a:lnTo>
                  <a:lnTo>
                    <a:pt x="466" y="1142"/>
                  </a:lnTo>
                  <a:lnTo>
                    <a:pt x="479" y="1122"/>
                  </a:lnTo>
                  <a:lnTo>
                    <a:pt x="487" y="1101"/>
                  </a:lnTo>
                  <a:lnTo>
                    <a:pt x="490" y="1086"/>
                  </a:lnTo>
                  <a:lnTo>
                    <a:pt x="471" y="1106"/>
                  </a:lnTo>
                  <a:lnTo>
                    <a:pt x="459" y="1119"/>
                  </a:lnTo>
                  <a:lnTo>
                    <a:pt x="448" y="1137"/>
                  </a:lnTo>
                  <a:lnTo>
                    <a:pt x="430" y="1161"/>
                  </a:lnTo>
                  <a:lnTo>
                    <a:pt x="420" y="1163"/>
                  </a:lnTo>
                  <a:lnTo>
                    <a:pt x="410" y="1163"/>
                  </a:lnTo>
                  <a:lnTo>
                    <a:pt x="399" y="1166"/>
                  </a:lnTo>
                  <a:lnTo>
                    <a:pt x="389" y="1166"/>
                  </a:lnTo>
                  <a:lnTo>
                    <a:pt x="376" y="1168"/>
                  </a:lnTo>
                  <a:lnTo>
                    <a:pt x="366" y="1168"/>
                  </a:lnTo>
                  <a:lnTo>
                    <a:pt x="355" y="1171"/>
                  </a:lnTo>
                  <a:lnTo>
                    <a:pt x="345" y="1171"/>
                  </a:lnTo>
                  <a:lnTo>
                    <a:pt x="353" y="1145"/>
                  </a:lnTo>
                  <a:lnTo>
                    <a:pt x="366" y="1124"/>
                  </a:lnTo>
                  <a:lnTo>
                    <a:pt x="376" y="1104"/>
                  </a:lnTo>
                  <a:lnTo>
                    <a:pt x="384" y="1081"/>
                  </a:lnTo>
                  <a:lnTo>
                    <a:pt x="363" y="1104"/>
                  </a:lnTo>
                  <a:lnTo>
                    <a:pt x="345" y="1124"/>
                  </a:lnTo>
                  <a:lnTo>
                    <a:pt x="330" y="1148"/>
                  </a:lnTo>
                  <a:lnTo>
                    <a:pt x="317" y="1176"/>
                  </a:lnTo>
                  <a:lnTo>
                    <a:pt x="312" y="1179"/>
                  </a:lnTo>
                  <a:lnTo>
                    <a:pt x="301" y="1181"/>
                  </a:lnTo>
                  <a:lnTo>
                    <a:pt x="283" y="1184"/>
                  </a:lnTo>
                  <a:lnTo>
                    <a:pt x="245" y="1189"/>
                  </a:lnTo>
                  <a:lnTo>
                    <a:pt x="250" y="1161"/>
                  </a:lnTo>
                  <a:lnTo>
                    <a:pt x="260" y="1135"/>
                  </a:lnTo>
                  <a:lnTo>
                    <a:pt x="276" y="1114"/>
                  </a:lnTo>
                  <a:lnTo>
                    <a:pt x="291" y="1088"/>
                  </a:lnTo>
                  <a:lnTo>
                    <a:pt x="286" y="1088"/>
                  </a:lnTo>
                  <a:lnTo>
                    <a:pt x="281" y="1088"/>
                  </a:lnTo>
                  <a:lnTo>
                    <a:pt x="278" y="1088"/>
                  </a:lnTo>
                  <a:lnTo>
                    <a:pt x="273" y="1088"/>
                  </a:lnTo>
                  <a:lnTo>
                    <a:pt x="257" y="1114"/>
                  </a:lnTo>
                  <a:lnTo>
                    <a:pt x="242" y="1137"/>
                  </a:lnTo>
                  <a:lnTo>
                    <a:pt x="229" y="1163"/>
                  </a:lnTo>
                  <a:lnTo>
                    <a:pt x="216" y="1194"/>
                  </a:lnTo>
                  <a:lnTo>
                    <a:pt x="198" y="1194"/>
                  </a:lnTo>
                  <a:lnTo>
                    <a:pt x="180" y="1194"/>
                  </a:lnTo>
                  <a:lnTo>
                    <a:pt x="162" y="1194"/>
                  </a:lnTo>
                  <a:lnTo>
                    <a:pt x="144" y="1194"/>
                  </a:lnTo>
                  <a:lnTo>
                    <a:pt x="149" y="1153"/>
                  </a:lnTo>
                  <a:lnTo>
                    <a:pt x="170" y="1124"/>
                  </a:lnTo>
                  <a:lnTo>
                    <a:pt x="190" y="1099"/>
                  </a:lnTo>
                  <a:lnTo>
                    <a:pt x="203" y="1070"/>
                  </a:lnTo>
                  <a:lnTo>
                    <a:pt x="188" y="1086"/>
                  </a:lnTo>
                  <a:lnTo>
                    <a:pt x="175" y="1099"/>
                  </a:lnTo>
                  <a:lnTo>
                    <a:pt x="162" y="1112"/>
                  </a:lnTo>
                  <a:lnTo>
                    <a:pt x="152" y="1124"/>
                  </a:lnTo>
                  <a:lnTo>
                    <a:pt x="141" y="1137"/>
                  </a:lnTo>
                  <a:lnTo>
                    <a:pt x="131" y="1153"/>
                  </a:lnTo>
                  <a:lnTo>
                    <a:pt x="121" y="1168"/>
                  </a:lnTo>
                  <a:lnTo>
                    <a:pt x="110" y="1186"/>
                  </a:lnTo>
                  <a:lnTo>
                    <a:pt x="95" y="1184"/>
                  </a:lnTo>
                  <a:lnTo>
                    <a:pt x="87" y="1181"/>
                  </a:lnTo>
                  <a:lnTo>
                    <a:pt x="80" y="1176"/>
                  </a:lnTo>
                  <a:lnTo>
                    <a:pt x="72" y="1171"/>
                  </a:lnTo>
                  <a:lnTo>
                    <a:pt x="77" y="1148"/>
                  </a:lnTo>
                  <a:lnTo>
                    <a:pt x="85" y="1122"/>
                  </a:lnTo>
                  <a:lnTo>
                    <a:pt x="100" y="1096"/>
                  </a:lnTo>
                  <a:lnTo>
                    <a:pt x="116" y="1070"/>
                  </a:lnTo>
                  <a:lnTo>
                    <a:pt x="134" y="1047"/>
                  </a:lnTo>
                  <a:lnTo>
                    <a:pt x="147" y="1029"/>
                  </a:lnTo>
                  <a:lnTo>
                    <a:pt x="157" y="1014"/>
                  </a:lnTo>
                  <a:lnTo>
                    <a:pt x="159" y="1006"/>
                  </a:lnTo>
                  <a:lnTo>
                    <a:pt x="144" y="1021"/>
                  </a:lnTo>
                  <a:lnTo>
                    <a:pt x="129" y="1034"/>
                  </a:lnTo>
                  <a:lnTo>
                    <a:pt x="113" y="1050"/>
                  </a:lnTo>
                  <a:lnTo>
                    <a:pt x="100" y="1065"/>
                  </a:lnTo>
                  <a:lnTo>
                    <a:pt x="85" y="1083"/>
                  </a:lnTo>
                  <a:lnTo>
                    <a:pt x="72" y="1099"/>
                  </a:lnTo>
                  <a:lnTo>
                    <a:pt x="59" y="1114"/>
                  </a:lnTo>
                  <a:lnTo>
                    <a:pt x="46" y="1132"/>
                  </a:lnTo>
                  <a:lnTo>
                    <a:pt x="54" y="1099"/>
                  </a:lnTo>
                  <a:lnTo>
                    <a:pt x="67" y="1063"/>
                  </a:lnTo>
                  <a:lnTo>
                    <a:pt x="74" y="1029"/>
                  </a:lnTo>
                  <a:lnTo>
                    <a:pt x="69" y="998"/>
                  </a:lnTo>
                  <a:lnTo>
                    <a:pt x="28" y="959"/>
                  </a:lnTo>
                  <a:lnTo>
                    <a:pt x="5" y="928"/>
                  </a:lnTo>
                  <a:lnTo>
                    <a:pt x="0" y="900"/>
                  </a:lnTo>
                  <a:lnTo>
                    <a:pt x="5" y="874"/>
                  </a:lnTo>
                  <a:lnTo>
                    <a:pt x="18" y="848"/>
                  </a:lnTo>
                  <a:lnTo>
                    <a:pt x="38" y="820"/>
                  </a:lnTo>
                  <a:lnTo>
                    <a:pt x="62" y="787"/>
                  </a:lnTo>
                  <a:lnTo>
                    <a:pt x="85" y="748"/>
                  </a:lnTo>
                  <a:lnTo>
                    <a:pt x="87" y="748"/>
                  </a:lnTo>
                  <a:lnTo>
                    <a:pt x="90" y="745"/>
                  </a:lnTo>
                  <a:lnTo>
                    <a:pt x="92" y="745"/>
                  </a:lnTo>
                  <a:lnTo>
                    <a:pt x="95" y="745"/>
                  </a:lnTo>
                  <a:lnTo>
                    <a:pt x="108" y="779"/>
                  </a:lnTo>
                  <a:lnTo>
                    <a:pt x="113" y="805"/>
                  </a:lnTo>
                  <a:lnTo>
                    <a:pt x="113" y="830"/>
                  </a:lnTo>
                  <a:lnTo>
                    <a:pt x="116" y="848"/>
                  </a:lnTo>
                  <a:lnTo>
                    <a:pt x="123" y="866"/>
                  </a:lnTo>
                  <a:lnTo>
                    <a:pt x="139" y="877"/>
                  </a:lnTo>
                  <a:lnTo>
                    <a:pt x="167" y="887"/>
                  </a:lnTo>
                  <a:lnTo>
                    <a:pt x="214" y="895"/>
                  </a:lnTo>
                  <a:lnTo>
                    <a:pt x="221" y="900"/>
                  </a:lnTo>
                  <a:lnTo>
                    <a:pt x="229" y="905"/>
                  </a:lnTo>
                  <a:lnTo>
                    <a:pt x="237" y="908"/>
                  </a:lnTo>
                  <a:lnTo>
                    <a:pt x="252" y="910"/>
                  </a:lnTo>
                  <a:lnTo>
                    <a:pt x="263" y="874"/>
                  </a:lnTo>
                  <a:lnTo>
                    <a:pt x="265" y="833"/>
                  </a:lnTo>
                  <a:lnTo>
                    <a:pt x="268" y="792"/>
                  </a:lnTo>
                  <a:lnTo>
                    <a:pt x="276" y="750"/>
                  </a:lnTo>
                  <a:lnTo>
                    <a:pt x="296" y="730"/>
                  </a:lnTo>
                  <a:lnTo>
                    <a:pt x="312" y="712"/>
                  </a:lnTo>
                  <a:lnTo>
                    <a:pt x="324" y="694"/>
                  </a:lnTo>
                  <a:lnTo>
                    <a:pt x="337" y="673"/>
                  </a:lnTo>
                  <a:lnTo>
                    <a:pt x="345" y="652"/>
                  </a:lnTo>
                  <a:lnTo>
                    <a:pt x="350" y="632"/>
                  </a:lnTo>
                  <a:lnTo>
                    <a:pt x="355" y="606"/>
                  </a:lnTo>
                  <a:lnTo>
                    <a:pt x="355" y="580"/>
                  </a:lnTo>
                  <a:lnTo>
                    <a:pt x="366" y="554"/>
                  </a:lnTo>
                  <a:lnTo>
                    <a:pt x="373" y="529"/>
                  </a:lnTo>
                  <a:lnTo>
                    <a:pt x="384" y="505"/>
                  </a:lnTo>
                  <a:lnTo>
                    <a:pt x="402" y="493"/>
                  </a:lnTo>
                  <a:lnTo>
                    <a:pt x="410" y="523"/>
                  </a:lnTo>
                  <a:lnTo>
                    <a:pt x="415" y="542"/>
                  </a:lnTo>
                  <a:lnTo>
                    <a:pt x="417" y="552"/>
                  </a:lnTo>
                  <a:lnTo>
                    <a:pt x="422" y="560"/>
                  </a:lnTo>
                  <a:lnTo>
                    <a:pt x="420" y="593"/>
                  </a:lnTo>
                  <a:lnTo>
                    <a:pt x="417" y="619"/>
                  </a:lnTo>
                  <a:lnTo>
                    <a:pt x="415" y="637"/>
                  </a:lnTo>
                  <a:lnTo>
                    <a:pt x="412" y="650"/>
                  </a:lnTo>
                  <a:lnTo>
                    <a:pt x="415" y="663"/>
                  </a:lnTo>
                  <a:lnTo>
                    <a:pt x="422" y="678"/>
                  </a:lnTo>
                  <a:lnTo>
                    <a:pt x="441" y="696"/>
                  </a:lnTo>
                  <a:lnTo>
                    <a:pt x="466" y="722"/>
                  </a:lnTo>
                  <a:lnTo>
                    <a:pt x="477" y="743"/>
                  </a:lnTo>
                  <a:lnTo>
                    <a:pt x="482" y="756"/>
                  </a:lnTo>
                  <a:lnTo>
                    <a:pt x="487" y="766"/>
                  </a:lnTo>
                  <a:lnTo>
                    <a:pt x="495" y="779"/>
                  </a:lnTo>
                  <a:lnTo>
                    <a:pt x="500" y="779"/>
                  </a:lnTo>
                  <a:lnTo>
                    <a:pt x="505" y="776"/>
                  </a:lnTo>
                  <a:lnTo>
                    <a:pt x="510" y="776"/>
                  </a:lnTo>
                  <a:lnTo>
                    <a:pt x="515" y="776"/>
                  </a:lnTo>
                  <a:lnTo>
                    <a:pt x="520" y="761"/>
                  </a:lnTo>
                  <a:lnTo>
                    <a:pt x="526" y="750"/>
                  </a:lnTo>
                  <a:lnTo>
                    <a:pt x="528" y="740"/>
                  </a:lnTo>
                  <a:lnTo>
                    <a:pt x="533" y="722"/>
                  </a:lnTo>
                  <a:lnTo>
                    <a:pt x="541" y="683"/>
                  </a:lnTo>
                  <a:lnTo>
                    <a:pt x="549" y="652"/>
                  </a:lnTo>
                  <a:lnTo>
                    <a:pt x="559" y="624"/>
                  </a:lnTo>
                  <a:lnTo>
                    <a:pt x="575" y="601"/>
                  </a:lnTo>
                  <a:lnTo>
                    <a:pt x="593" y="580"/>
                  </a:lnTo>
                  <a:lnTo>
                    <a:pt x="613" y="560"/>
                  </a:lnTo>
                  <a:lnTo>
                    <a:pt x="642" y="542"/>
                  </a:lnTo>
                  <a:lnTo>
                    <a:pt x="673" y="521"/>
                  </a:lnTo>
                  <a:lnTo>
                    <a:pt x="685" y="482"/>
                  </a:lnTo>
                  <a:lnTo>
                    <a:pt x="693" y="444"/>
                  </a:lnTo>
                  <a:lnTo>
                    <a:pt x="698" y="405"/>
                  </a:lnTo>
                  <a:lnTo>
                    <a:pt x="714" y="366"/>
                  </a:lnTo>
                  <a:lnTo>
                    <a:pt x="747" y="338"/>
                  </a:lnTo>
                  <a:lnTo>
                    <a:pt x="781" y="312"/>
                  </a:lnTo>
                  <a:lnTo>
                    <a:pt x="809" y="289"/>
                  </a:lnTo>
                  <a:lnTo>
                    <a:pt x="835" y="260"/>
                  </a:lnTo>
                  <a:lnTo>
                    <a:pt x="861" y="235"/>
                  </a:lnTo>
                  <a:lnTo>
                    <a:pt x="881" y="204"/>
                  </a:lnTo>
                  <a:lnTo>
                    <a:pt x="902" y="168"/>
                  </a:lnTo>
                  <a:lnTo>
                    <a:pt x="920" y="126"/>
                  </a:lnTo>
                  <a:lnTo>
                    <a:pt x="923" y="126"/>
                  </a:lnTo>
                  <a:lnTo>
                    <a:pt x="928" y="126"/>
                  </a:lnTo>
                  <a:lnTo>
                    <a:pt x="930" y="126"/>
                  </a:lnTo>
                  <a:lnTo>
                    <a:pt x="933" y="126"/>
                  </a:lnTo>
                  <a:lnTo>
                    <a:pt x="941" y="160"/>
                  </a:lnTo>
                  <a:lnTo>
                    <a:pt x="941" y="188"/>
                  </a:lnTo>
                  <a:lnTo>
                    <a:pt x="938" y="219"/>
                  </a:lnTo>
                  <a:lnTo>
                    <a:pt x="933" y="245"/>
                  </a:lnTo>
                  <a:lnTo>
                    <a:pt x="923" y="273"/>
                  </a:lnTo>
                  <a:lnTo>
                    <a:pt x="910" y="302"/>
                  </a:lnTo>
                  <a:lnTo>
                    <a:pt x="897" y="333"/>
                  </a:lnTo>
                  <a:lnTo>
                    <a:pt x="881" y="364"/>
                  </a:lnTo>
                  <a:lnTo>
                    <a:pt x="887" y="413"/>
                  </a:lnTo>
                  <a:lnTo>
                    <a:pt x="892" y="456"/>
                  </a:lnTo>
                  <a:lnTo>
                    <a:pt x="892" y="500"/>
                  </a:lnTo>
                  <a:lnTo>
                    <a:pt x="879" y="557"/>
                  </a:lnTo>
                  <a:lnTo>
                    <a:pt x="884" y="588"/>
                  </a:lnTo>
                  <a:lnTo>
                    <a:pt x="897" y="627"/>
                  </a:lnTo>
                  <a:lnTo>
                    <a:pt x="920" y="663"/>
                  </a:lnTo>
                  <a:lnTo>
                    <a:pt x="951" y="678"/>
                  </a:lnTo>
                  <a:lnTo>
                    <a:pt x="961" y="668"/>
                  </a:lnTo>
                  <a:lnTo>
                    <a:pt x="972" y="658"/>
                  </a:lnTo>
                  <a:lnTo>
                    <a:pt x="982" y="642"/>
                  </a:lnTo>
                  <a:lnTo>
                    <a:pt x="997" y="614"/>
                  </a:lnTo>
                  <a:lnTo>
                    <a:pt x="1028" y="588"/>
                  </a:lnTo>
                  <a:lnTo>
                    <a:pt x="1049" y="570"/>
                  </a:lnTo>
                  <a:lnTo>
                    <a:pt x="1064" y="554"/>
                  </a:lnTo>
                  <a:lnTo>
                    <a:pt x="1075" y="542"/>
                  </a:lnTo>
                  <a:lnTo>
                    <a:pt x="1080" y="526"/>
                  </a:lnTo>
                  <a:lnTo>
                    <a:pt x="1085" y="508"/>
                  </a:lnTo>
                  <a:lnTo>
                    <a:pt x="1085" y="480"/>
                  </a:lnTo>
                  <a:lnTo>
                    <a:pt x="1085" y="441"/>
                  </a:lnTo>
                  <a:lnTo>
                    <a:pt x="1093" y="420"/>
                  </a:lnTo>
                  <a:lnTo>
                    <a:pt x="1103" y="402"/>
                  </a:lnTo>
                  <a:lnTo>
                    <a:pt x="1116" y="387"/>
                  </a:lnTo>
                  <a:lnTo>
                    <a:pt x="1129" y="374"/>
                  </a:lnTo>
                  <a:lnTo>
                    <a:pt x="1144" y="361"/>
                  </a:lnTo>
                  <a:lnTo>
                    <a:pt x="1160" y="351"/>
                  </a:lnTo>
                  <a:lnTo>
                    <a:pt x="1178" y="338"/>
                  </a:lnTo>
                  <a:lnTo>
                    <a:pt x="1196" y="325"/>
                  </a:lnTo>
                  <a:lnTo>
                    <a:pt x="1224" y="284"/>
                  </a:lnTo>
                  <a:lnTo>
                    <a:pt x="1242" y="245"/>
                  </a:lnTo>
                  <a:lnTo>
                    <a:pt x="1258" y="206"/>
                  </a:lnTo>
                  <a:lnTo>
                    <a:pt x="1266" y="168"/>
                  </a:lnTo>
                  <a:lnTo>
                    <a:pt x="1271" y="129"/>
                  </a:lnTo>
                  <a:lnTo>
                    <a:pt x="1273" y="90"/>
                  </a:lnTo>
                  <a:lnTo>
                    <a:pt x="1273" y="46"/>
                  </a:lnTo>
                  <a:lnTo>
                    <a:pt x="1273" y="0"/>
                  </a:lnTo>
                  <a:lnTo>
                    <a:pt x="1299" y="15"/>
                  </a:lnTo>
                  <a:lnTo>
                    <a:pt x="1325" y="44"/>
                  </a:lnTo>
                  <a:lnTo>
                    <a:pt x="1348" y="82"/>
                  </a:lnTo>
                  <a:lnTo>
                    <a:pt x="1366" y="129"/>
                  </a:lnTo>
                  <a:lnTo>
                    <a:pt x="1379" y="178"/>
                  </a:lnTo>
                  <a:lnTo>
                    <a:pt x="1379" y="227"/>
                  </a:lnTo>
                  <a:lnTo>
                    <a:pt x="1369" y="268"/>
                  </a:lnTo>
                  <a:lnTo>
                    <a:pt x="1343" y="299"/>
                  </a:lnTo>
                  <a:lnTo>
                    <a:pt x="1320" y="356"/>
                  </a:lnTo>
                  <a:lnTo>
                    <a:pt x="1312" y="395"/>
                  </a:lnTo>
                  <a:lnTo>
                    <a:pt x="1322" y="433"/>
                  </a:lnTo>
                  <a:lnTo>
                    <a:pt x="1353" y="498"/>
                  </a:lnTo>
                  <a:lnTo>
                    <a:pt x="1358" y="518"/>
                  </a:lnTo>
                  <a:lnTo>
                    <a:pt x="1361" y="536"/>
                  </a:lnTo>
                  <a:lnTo>
                    <a:pt x="1366" y="557"/>
                  </a:lnTo>
                  <a:lnTo>
                    <a:pt x="1369" y="578"/>
                  </a:lnTo>
                  <a:lnTo>
                    <a:pt x="1376" y="578"/>
                  </a:lnTo>
                  <a:lnTo>
                    <a:pt x="1384" y="578"/>
                  </a:lnTo>
                  <a:lnTo>
                    <a:pt x="1392" y="578"/>
                  </a:lnTo>
                  <a:lnTo>
                    <a:pt x="1402" y="580"/>
                  </a:lnTo>
                  <a:lnTo>
                    <a:pt x="1410" y="567"/>
                  </a:lnTo>
                  <a:lnTo>
                    <a:pt x="1420" y="554"/>
                  </a:lnTo>
                  <a:lnTo>
                    <a:pt x="1428" y="542"/>
                  </a:lnTo>
                  <a:lnTo>
                    <a:pt x="1438" y="529"/>
                  </a:lnTo>
                  <a:lnTo>
                    <a:pt x="1462" y="523"/>
                  </a:lnTo>
                  <a:lnTo>
                    <a:pt x="1480" y="521"/>
                  </a:lnTo>
                  <a:lnTo>
                    <a:pt x="1498" y="516"/>
                  </a:lnTo>
                  <a:lnTo>
                    <a:pt x="1516" y="511"/>
                  </a:lnTo>
                  <a:lnTo>
                    <a:pt x="1529" y="505"/>
                  </a:lnTo>
                  <a:lnTo>
                    <a:pt x="1544" y="495"/>
                  </a:lnTo>
                  <a:lnTo>
                    <a:pt x="1554" y="482"/>
                  </a:lnTo>
                  <a:lnTo>
                    <a:pt x="1567" y="464"/>
                  </a:lnTo>
                  <a:lnTo>
                    <a:pt x="1575" y="418"/>
                  </a:lnTo>
                  <a:lnTo>
                    <a:pt x="1585" y="387"/>
                  </a:lnTo>
                  <a:lnTo>
                    <a:pt x="1601" y="366"/>
                  </a:lnTo>
                  <a:lnTo>
                    <a:pt x="1619" y="356"/>
                  </a:lnTo>
                  <a:lnTo>
                    <a:pt x="1642" y="348"/>
                  </a:lnTo>
                  <a:lnTo>
                    <a:pt x="1668" y="338"/>
                  </a:lnTo>
                  <a:lnTo>
                    <a:pt x="1701" y="322"/>
                  </a:lnTo>
                  <a:lnTo>
                    <a:pt x="1737" y="299"/>
                  </a:lnTo>
                  <a:lnTo>
                    <a:pt x="1743" y="286"/>
                  </a:lnTo>
                  <a:lnTo>
                    <a:pt x="1750" y="271"/>
                  </a:lnTo>
                  <a:lnTo>
                    <a:pt x="1758" y="258"/>
                  </a:lnTo>
                  <a:lnTo>
                    <a:pt x="1763" y="242"/>
                  </a:lnTo>
                  <a:lnTo>
                    <a:pt x="1766" y="242"/>
                  </a:lnTo>
                  <a:lnTo>
                    <a:pt x="1768" y="242"/>
                  </a:lnTo>
                  <a:lnTo>
                    <a:pt x="1774" y="242"/>
                  </a:lnTo>
                  <a:lnTo>
                    <a:pt x="1776" y="242"/>
                  </a:lnTo>
                  <a:lnTo>
                    <a:pt x="1802" y="307"/>
                  </a:lnTo>
                  <a:lnTo>
                    <a:pt x="1807" y="356"/>
                  </a:lnTo>
                  <a:lnTo>
                    <a:pt x="1789" y="402"/>
                  </a:lnTo>
                  <a:lnTo>
                    <a:pt x="1748" y="459"/>
                  </a:lnTo>
                  <a:lnTo>
                    <a:pt x="1745" y="472"/>
                  </a:lnTo>
                  <a:lnTo>
                    <a:pt x="1743" y="485"/>
                  </a:lnTo>
                  <a:lnTo>
                    <a:pt x="1743" y="503"/>
                  </a:lnTo>
                  <a:lnTo>
                    <a:pt x="1743" y="534"/>
                  </a:lnTo>
                  <a:lnTo>
                    <a:pt x="1761" y="603"/>
                  </a:lnTo>
                  <a:lnTo>
                    <a:pt x="1774" y="670"/>
                  </a:lnTo>
                  <a:lnTo>
                    <a:pt x="1781" y="735"/>
                  </a:lnTo>
                  <a:lnTo>
                    <a:pt x="1781" y="794"/>
                  </a:lnTo>
                  <a:lnTo>
                    <a:pt x="1768" y="854"/>
                  </a:lnTo>
                  <a:lnTo>
                    <a:pt x="1743" y="908"/>
                  </a:lnTo>
                  <a:lnTo>
                    <a:pt x="1701" y="962"/>
                  </a:lnTo>
                  <a:lnTo>
                    <a:pt x="1642" y="1011"/>
                  </a:lnTo>
                  <a:lnTo>
                    <a:pt x="1642" y="1024"/>
                  </a:lnTo>
                  <a:lnTo>
                    <a:pt x="1647" y="1037"/>
                  </a:lnTo>
                  <a:lnTo>
                    <a:pt x="1650" y="1052"/>
                  </a:lnTo>
                  <a:lnTo>
                    <a:pt x="1652" y="1070"/>
                  </a:lnTo>
                  <a:lnTo>
                    <a:pt x="1645" y="1106"/>
                  </a:lnTo>
                  <a:lnTo>
                    <a:pt x="1632" y="1140"/>
                  </a:lnTo>
                  <a:lnTo>
                    <a:pt x="1619" y="1166"/>
                  </a:lnTo>
                  <a:lnTo>
                    <a:pt x="1601" y="1186"/>
                  </a:lnTo>
                  <a:lnTo>
                    <a:pt x="1580" y="1207"/>
                  </a:lnTo>
                  <a:lnTo>
                    <a:pt x="1554" y="1222"/>
                  </a:lnTo>
                  <a:lnTo>
                    <a:pt x="1526" y="1238"/>
                  </a:lnTo>
                  <a:lnTo>
                    <a:pt x="1490" y="1253"/>
                  </a:lnTo>
                  <a:lnTo>
                    <a:pt x="1505" y="1225"/>
                  </a:lnTo>
                  <a:lnTo>
                    <a:pt x="1529" y="1191"/>
                  </a:lnTo>
                  <a:lnTo>
                    <a:pt x="1544" y="1161"/>
                  </a:lnTo>
                  <a:lnTo>
                    <a:pt x="1549" y="1132"/>
                  </a:lnTo>
                  <a:lnTo>
                    <a:pt x="1536" y="1153"/>
                  </a:lnTo>
                  <a:lnTo>
                    <a:pt x="1526" y="1173"/>
                  </a:lnTo>
                  <a:lnTo>
                    <a:pt x="1511" y="1194"/>
                  </a:lnTo>
                  <a:lnTo>
                    <a:pt x="1498" y="1215"/>
                  </a:lnTo>
                  <a:lnTo>
                    <a:pt x="1480" y="1233"/>
                  </a:lnTo>
                  <a:lnTo>
                    <a:pt x="1462" y="1248"/>
                  </a:lnTo>
                  <a:lnTo>
                    <a:pt x="1443" y="1261"/>
                  </a:lnTo>
                  <a:lnTo>
                    <a:pt x="1420" y="1269"/>
                  </a:lnTo>
                  <a:lnTo>
                    <a:pt x="1436" y="1240"/>
                  </a:lnTo>
                  <a:lnTo>
                    <a:pt x="1454" y="1210"/>
                  </a:lnTo>
                  <a:lnTo>
                    <a:pt x="1469" y="1181"/>
                  </a:lnTo>
                  <a:lnTo>
                    <a:pt x="1472" y="1155"/>
                  </a:lnTo>
                  <a:lnTo>
                    <a:pt x="1459" y="1179"/>
                  </a:lnTo>
                  <a:lnTo>
                    <a:pt x="1443" y="1204"/>
                  </a:lnTo>
                  <a:lnTo>
                    <a:pt x="1425" y="1228"/>
                  </a:lnTo>
                  <a:lnTo>
                    <a:pt x="1407" y="1248"/>
                  </a:lnTo>
                  <a:lnTo>
                    <a:pt x="1387" y="1269"/>
                  </a:lnTo>
                  <a:lnTo>
                    <a:pt x="1364" y="1284"/>
                  </a:lnTo>
                  <a:lnTo>
                    <a:pt x="1340" y="1295"/>
                  </a:lnTo>
                  <a:lnTo>
                    <a:pt x="1315" y="1302"/>
                  </a:lnTo>
                  <a:lnTo>
                    <a:pt x="1317" y="1287"/>
                  </a:lnTo>
                  <a:lnTo>
                    <a:pt x="1327" y="1271"/>
                  </a:lnTo>
                  <a:lnTo>
                    <a:pt x="1340" y="1259"/>
                  </a:lnTo>
                  <a:lnTo>
                    <a:pt x="1356" y="1243"/>
                  </a:lnTo>
                  <a:lnTo>
                    <a:pt x="1369" y="1228"/>
                  </a:lnTo>
                  <a:lnTo>
                    <a:pt x="1382" y="1212"/>
                  </a:lnTo>
                  <a:lnTo>
                    <a:pt x="1389" y="1197"/>
                  </a:lnTo>
                  <a:lnTo>
                    <a:pt x="1389" y="1179"/>
                  </a:lnTo>
                  <a:lnTo>
                    <a:pt x="1374" y="1199"/>
                  </a:lnTo>
                  <a:lnTo>
                    <a:pt x="1358" y="1222"/>
                  </a:lnTo>
                  <a:lnTo>
                    <a:pt x="1343" y="1243"/>
                  </a:lnTo>
                  <a:lnTo>
                    <a:pt x="1325" y="1261"/>
                  </a:lnTo>
                  <a:lnTo>
                    <a:pt x="1307" y="1279"/>
                  </a:lnTo>
                  <a:lnTo>
                    <a:pt x="1286" y="1292"/>
                  </a:lnTo>
                  <a:lnTo>
                    <a:pt x="1263" y="1300"/>
                  </a:lnTo>
                  <a:lnTo>
                    <a:pt x="1237" y="1302"/>
                  </a:lnTo>
                  <a:lnTo>
                    <a:pt x="1248" y="1248"/>
                  </a:lnTo>
                  <a:lnTo>
                    <a:pt x="1253" y="1220"/>
                  </a:lnTo>
                  <a:lnTo>
                    <a:pt x="1255" y="1207"/>
                  </a:lnTo>
                  <a:lnTo>
                    <a:pt x="1255" y="1202"/>
                  </a:lnTo>
                  <a:lnTo>
                    <a:pt x="1245" y="1217"/>
                  </a:lnTo>
                  <a:lnTo>
                    <a:pt x="1237" y="1230"/>
                  </a:lnTo>
                  <a:lnTo>
                    <a:pt x="1227" y="1251"/>
                  </a:lnTo>
                  <a:lnTo>
                    <a:pt x="1214" y="1284"/>
                  </a:lnTo>
                  <a:lnTo>
                    <a:pt x="1201" y="1282"/>
                  </a:lnTo>
                  <a:lnTo>
                    <a:pt x="1188" y="1277"/>
                  </a:lnTo>
                  <a:lnTo>
                    <a:pt x="1178" y="1271"/>
                  </a:lnTo>
                  <a:lnTo>
                    <a:pt x="1170" y="1264"/>
                  </a:lnTo>
                  <a:lnTo>
                    <a:pt x="1175" y="1233"/>
                  </a:lnTo>
                  <a:lnTo>
                    <a:pt x="1180" y="1215"/>
                  </a:lnTo>
                  <a:lnTo>
                    <a:pt x="1180" y="1202"/>
                  </a:lnTo>
                  <a:lnTo>
                    <a:pt x="1180" y="1189"/>
                  </a:lnTo>
                  <a:lnTo>
                    <a:pt x="1170" y="1210"/>
                  </a:lnTo>
                  <a:lnTo>
                    <a:pt x="1160" y="1225"/>
                  </a:lnTo>
                  <a:lnTo>
                    <a:pt x="1155" y="1238"/>
                  </a:lnTo>
                  <a:lnTo>
                    <a:pt x="1147" y="1246"/>
                  </a:lnTo>
                  <a:lnTo>
                    <a:pt x="1139" y="1251"/>
                  </a:lnTo>
                  <a:lnTo>
                    <a:pt x="1129" y="1253"/>
                  </a:lnTo>
                  <a:lnTo>
                    <a:pt x="1113" y="1251"/>
                  </a:lnTo>
                  <a:lnTo>
                    <a:pt x="1090" y="1246"/>
                  </a:lnTo>
                  <a:lnTo>
                    <a:pt x="1093" y="1230"/>
                  </a:lnTo>
                  <a:lnTo>
                    <a:pt x="1095" y="1212"/>
                  </a:lnTo>
                  <a:lnTo>
                    <a:pt x="1095" y="1197"/>
                  </a:lnTo>
                  <a:lnTo>
                    <a:pt x="1093" y="1186"/>
                  </a:lnTo>
                  <a:lnTo>
                    <a:pt x="1080" y="1222"/>
                  </a:lnTo>
                  <a:lnTo>
                    <a:pt x="1072" y="1251"/>
                  </a:lnTo>
                  <a:lnTo>
                    <a:pt x="1054" y="1271"/>
                  </a:lnTo>
                  <a:lnTo>
                    <a:pt x="1021" y="1284"/>
                  </a:lnTo>
                  <a:lnTo>
                    <a:pt x="1013" y="1266"/>
                  </a:lnTo>
                  <a:lnTo>
                    <a:pt x="1013" y="1248"/>
                  </a:lnTo>
                  <a:lnTo>
                    <a:pt x="1015" y="1233"/>
                  </a:lnTo>
                  <a:lnTo>
                    <a:pt x="1018" y="1220"/>
                  </a:lnTo>
                  <a:lnTo>
                    <a:pt x="1005" y="1243"/>
                  </a:lnTo>
                  <a:lnTo>
                    <a:pt x="1000" y="1256"/>
                  </a:lnTo>
                  <a:lnTo>
                    <a:pt x="997" y="1274"/>
                  </a:lnTo>
                  <a:lnTo>
                    <a:pt x="997" y="1302"/>
                  </a:lnTo>
                  <a:lnTo>
                    <a:pt x="982" y="1310"/>
                  </a:lnTo>
                  <a:lnTo>
                    <a:pt x="969" y="1313"/>
                  </a:lnTo>
                  <a:lnTo>
                    <a:pt x="956" y="1318"/>
                  </a:lnTo>
                  <a:lnTo>
                    <a:pt x="943" y="1318"/>
                  </a:lnTo>
                  <a:lnTo>
                    <a:pt x="936" y="1300"/>
                  </a:lnTo>
                  <a:lnTo>
                    <a:pt x="936" y="1279"/>
                  </a:lnTo>
                  <a:lnTo>
                    <a:pt x="941" y="1259"/>
                  </a:lnTo>
                  <a:lnTo>
                    <a:pt x="946" y="1243"/>
                  </a:lnTo>
                  <a:lnTo>
                    <a:pt x="943" y="1240"/>
                  </a:lnTo>
                  <a:lnTo>
                    <a:pt x="941" y="1240"/>
                  </a:lnTo>
                  <a:lnTo>
                    <a:pt x="941" y="1238"/>
                  </a:lnTo>
                  <a:lnTo>
                    <a:pt x="928" y="1261"/>
                  </a:lnTo>
                  <a:lnTo>
                    <a:pt x="920" y="1279"/>
                  </a:lnTo>
                  <a:lnTo>
                    <a:pt x="918" y="1300"/>
                  </a:lnTo>
                  <a:lnTo>
                    <a:pt x="920" y="1331"/>
                  </a:lnTo>
                  <a:lnTo>
                    <a:pt x="889" y="1344"/>
                  </a:lnTo>
                  <a:lnTo>
                    <a:pt x="871" y="1346"/>
                  </a:lnTo>
                  <a:lnTo>
                    <a:pt x="861" y="1338"/>
                  </a:lnTo>
                  <a:lnTo>
                    <a:pt x="861" y="1323"/>
                  </a:lnTo>
                  <a:lnTo>
                    <a:pt x="861" y="1305"/>
                  </a:lnTo>
                  <a:lnTo>
                    <a:pt x="866" y="1284"/>
                  </a:lnTo>
                  <a:lnTo>
                    <a:pt x="869" y="1264"/>
                  </a:lnTo>
                  <a:lnTo>
                    <a:pt x="869" y="1246"/>
                  </a:lnTo>
                  <a:lnTo>
                    <a:pt x="856" y="1269"/>
                  </a:lnTo>
                  <a:lnTo>
                    <a:pt x="845" y="1289"/>
                  </a:lnTo>
                  <a:lnTo>
                    <a:pt x="840" y="1313"/>
                  </a:lnTo>
                  <a:lnTo>
                    <a:pt x="838" y="1346"/>
                  </a:lnTo>
                  <a:lnTo>
                    <a:pt x="830" y="1346"/>
                  </a:lnTo>
                  <a:lnTo>
                    <a:pt x="822" y="1346"/>
                  </a:lnTo>
                  <a:lnTo>
                    <a:pt x="814" y="1349"/>
                  </a:lnTo>
                  <a:lnTo>
                    <a:pt x="807" y="1349"/>
                  </a:lnTo>
                  <a:close/>
                </a:path>
              </a:pathLst>
            </a:custGeom>
            <a:solidFill>
              <a:srgbClr val="FF9933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98" name="Freeform 34"/>
            <p:cNvSpPr>
              <a:spLocks/>
            </p:cNvSpPr>
            <p:nvPr/>
          </p:nvSpPr>
          <p:spPr bwMode="auto">
            <a:xfrm>
              <a:off x="2065" y="1754"/>
              <a:ext cx="106" cy="366"/>
            </a:xfrm>
            <a:custGeom>
              <a:avLst/>
              <a:gdLst>
                <a:gd name="T0" fmla="*/ 26 w 106"/>
                <a:gd name="T1" fmla="*/ 366 h 366"/>
                <a:gd name="T2" fmla="*/ 21 w 106"/>
                <a:gd name="T3" fmla="*/ 363 h 366"/>
                <a:gd name="T4" fmla="*/ 13 w 106"/>
                <a:gd name="T5" fmla="*/ 363 h 366"/>
                <a:gd name="T6" fmla="*/ 5 w 106"/>
                <a:gd name="T7" fmla="*/ 363 h 366"/>
                <a:gd name="T8" fmla="*/ 0 w 106"/>
                <a:gd name="T9" fmla="*/ 363 h 366"/>
                <a:gd name="T10" fmla="*/ 0 w 106"/>
                <a:gd name="T11" fmla="*/ 358 h 366"/>
                <a:gd name="T12" fmla="*/ 0 w 106"/>
                <a:gd name="T13" fmla="*/ 356 h 366"/>
                <a:gd name="T14" fmla="*/ 0 w 106"/>
                <a:gd name="T15" fmla="*/ 350 h 366"/>
                <a:gd name="T16" fmla="*/ 3 w 106"/>
                <a:gd name="T17" fmla="*/ 348 h 366"/>
                <a:gd name="T18" fmla="*/ 23 w 106"/>
                <a:gd name="T19" fmla="*/ 312 h 366"/>
                <a:gd name="T20" fmla="*/ 34 w 106"/>
                <a:gd name="T21" fmla="*/ 276 h 366"/>
                <a:gd name="T22" fmla="*/ 39 w 106"/>
                <a:gd name="T23" fmla="*/ 240 h 366"/>
                <a:gd name="T24" fmla="*/ 36 w 106"/>
                <a:gd name="T25" fmla="*/ 201 h 366"/>
                <a:gd name="T26" fmla="*/ 23 w 106"/>
                <a:gd name="T27" fmla="*/ 162 h 366"/>
                <a:gd name="T28" fmla="*/ 11 w 106"/>
                <a:gd name="T29" fmla="*/ 126 h 366"/>
                <a:gd name="T30" fmla="*/ 3 w 106"/>
                <a:gd name="T31" fmla="*/ 93 h 366"/>
                <a:gd name="T32" fmla="*/ 3 w 106"/>
                <a:gd name="T33" fmla="*/ 62 h 366"/>
                <a:gd name="T34" fmla="*/ 11 w 106"/>
                <a:gd name="T35" fmla="*/ 36 h 366"/>
                <a:gd name="T36" fmla="*/ 29 w 106"/>
                <a:gd name="T37" fmla="*/ 18 h 366"/>
                <a:gd name="T38" fmla="*/ 60 w 106"/>
                <a:gd name="T39" fmla="*/ 5 h 366"/>
                <a:gd name="T40" fmla="*/ 106 w 106"/>
                <a:gd name="T41" fmla="*/ 0 h 366"/>
                <a:gd name="T42" fmla="*/ 96 w 106"/>
                <a:gd name="T43" fmla="*/ 87 h 366"/>
                <a:gd name="T44" fmla="*/ 83 w 106"/>
                <a:gd name="T45" fmla="*/ 178 h 366"/>
                <a:gd name="T46" fmla="*/ 72 w 106"/>
                <a:gd name="T47" fmla="*/ 271 h 366"/>
                <a:gd name="T48" fmla="*/ 62 w 106"/>
                <a:gd name="T49" fmla="*/ 363 h 366"/>
                <a:gd name="T50" fmla="*/ 52 w 106"/>
                <a:gd name="T51" fmla="*/ 363 h 366"/>
                <a:gd name="T52" fmla="*/ 44 w 106"/>
                <a:gd name="T53" fmla="*/ 363 h 366"/>
                <a:gd name="T54" fmla="*/ 34 w 106"/>
                <a:gd name="T55" fmla="*/ 363 h 366"/>
                <a:gd name="T56" fmla="*/ 26 w 106"/>
                <a:gd name="T57" fmla="*/ 366 h 3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6"/>
                <a:gd name="T88" fmla="*/ 0 h 366"/>
                <a:gd name="T89" fmla="*/ 106 w 106"/>
                <a:gd name="T90" fmla="*/ 366 h 36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6" h="366">
                  <a:moveTo>
                    <a:pt x="26" y="366"/>
                  </a:moveTo>
                  <a:lnTo>
                    <a:pt x="21" y="363"/>
                  </a:lnTo>
                  <a:lnTo>
                    <a:pt x="13" y="363"/>
                  </a:lnTo>
                  <a:lnTo>
                    <a:pt x="5" y="363"/>
                  </a:lnTo>
                  <a:lnTo>
                    <a:pt x="0" y="363"/>
                  </a:lnTo>
                  <a:lnTo>
                    <a:pt x="0" y="358"/>
                  </a:lnTo>
                  <a:lnTo>
                    <a:pt x="0" y="356"/>
                  </a:lnTo>
                  <a:lnTo>
                    <a:pt x="0" y="350"/>
                  </a:lnTo>
                  <a:lnTo>
                    <a:pt x="3" y="348"/>
                  </a:lnTo>
                  <a:lnTo>
                    <a:pt x="23" y="312"/>
                  </a:lnTo>
                  <a:lnTo>
                    <a:pt x="34" y="276"/>
                  </a:lnTo>
                  <a:lnTo>
                    <a:pt x="39" y="240"/>
                  </a:lnTo>
                  <a:lnTo>
                    <a:pt x="36" y="201"/>
                  </a:lnTo>
                  <a:lnTo>
                    <a:pt x="23" y="162"/>
                  </a:lnTo>
                  <a:lnTo>
                    <a:pt x="11" y="126"/>
                  </a:lnTo>
                  <a:lnTo>
                    <a:pt x="3" y="93"/>
                  </a:lnTo>
                  <a:lnTo>
                    <a:pt x="3" y="62"/>
                  </a:lnTo>
                  <a:lnTo>
                    <a:pt x="11" y="36"/>
                  </a:lnTo>
                  <a:lnTo>
                    <a:pt x="29" y="18"/>
                  </a:lnTo>
                  <a:lnTo>
                    <a:pt x="60" y="5"/>
                  </a:lnTo>
                  <a:lnTo>
                    <a:pt x="106" y="0"/>
                  </a:lnTo>
                  <a:lnTo>
                    <a:pt x="96" y="87"/>
                  </a:lnTo>
                  <a:lnTo>
                    <a:pt x="83" y="178"/>
                  </a:lnTo>
                  <a:lnTo>
                    <a:pt x="72" y="271"/>
                  </a:lnTo>
                  <a:lnTo>
                    <a:pt x="62" y="363"/>
                  </a:lnTo>
                  <a:lnTo>
                    <a:pt x="52" y="363"/>
                  </a:lnTo>
                  <a:lnTo>
                    <a:pt x="44" y="363"/>
                  </a:lnTo>
                  <a:lnTo>
                    <a:pt x="34" y="363"/>
                  </a:lnTo>
                  <a:lnTo>
                    <a:pt x="26" y="366"/>
                  </a:lnTo>
                  <a:close/>
                </a:path>
              </a:pathLst>
            </a:custGeom>
            <a:solidFill>
              <a:srgbClr val="669999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99" name="Freeform 35"/>
            <p:cNvSpPr>
              <a:spLocks/>
            </p:cNvSpPr>
            <p:nvPr/>
          </p:nvSpPr>
          <p:spPr bwMode="auto">
            <a:xfrm>
              <a:off x="1640" y="1630"/>
              <a:ext cx="479" cy="485"/>
            </a:xfrm>
            <a:custGeom>
              <a:avLst/>
              <a:gdLst>
                <a:gd name="T0" fmla="*/ 214 w 479"/>
                <a:gd name="T1" fmla="*/ 482 h 485"/>
                <a:gd name="T2" fmla="*/ 191 w 479"/>
                <a:gd name="T3" fmla="*/ 482 h 485"/>
                <a:gd name="T4" fmla="*/ 178 w 479"/>
                <a:gd name="T5" fmla="*/ 472 h 485"/>
                <a:gd name="T6" fmla="*/ 178 w 479"/>
                <a:gd name="T7" fmla="*/ 444 h 485"/>
                <a:gd name="T8" fmla="*/ 175 w 479"/>
                <a:gd name="T9" fmla="*/ 405 h 485"/>
                <a:gd name="T10" fmla="*/ 170 w 479"/>
                <a:gd name="T11" fmla="*/ 405 h 485"/>
                <a:gd name="T12" fmla="*/ 165 w 479"/>
                <a:gd name="T13" fmla="*/ 423 h 485"/>
                <a:gd name="T14" fmla="*/ 160 w 479"/>
                <a:gd name="T15" fmla="*/ 459 h 485"/>
                <a:gd name="T16" fmla="*/ 129 w 479"/>
                <a:gd name="T17" fmla="*/ 469 h 485"/>
                <a:gd name="T18" fmla="*/ 90 w 479"/>
                <a:gd name="T19" fmla="*/ 444 h 485"/>
                <a:gd name="T20" fmla="*/ 72 w 479"/>
                <a:gd name="T21" fmla="*/ 410 h 485"/>
                <a:gd name="T22" fmla="*/ 64 w 479"/>
                <a:gd name="T23" fmla="*/ 369 h 485"/>
                <a:gd name="T24" fmla="*/ 41 w 479"/>
                <a:gd name="T25" fmla="*/ 327 h 485"/>
                <a:gd name="T26" fmla="*/ 8 w 479"/>
                <a:gd name="T27" fmla="*/ 294 h 485"/>
                <a:gd name="T28" fmla="*/ 15 w 479"/>
                <a:gd name="T29" fmla="*/ 281 h 485"/>
                <a:gd name="T30" fmla="*/ 41 w 479"/>
                <a:gd name="T31" fmla="*/ 286 h 485"/>
                <a:gd name="T32" fmla="*/ 64 w 479"/>
                <a:gd name="T33" fmla="*/ 297 h 485"/>
                <a:gd name="T34" fmla="*/ 85 w 479"/>
                <a:gd name="T35" fmla="*/ 317 h 485"/>
                <a:gd name="T36" fmla="*/ 131 w 479"/>
                <a:gd name="T37" fmla="*/ 338 h 485"/>
                <a:gd name="T38" fmla="*/ 183 w 479"/>
                <a:gd name="T39" fmla="*/ 320 h 485"/>
                <a:gd name="T40" fmla="*/ 211 w 479"/>
                <a:gd name="T41" fmla="*/ 271 h 485"/>
                <a:gd name="T42" fmla="*/ 227 w 479"/>
                <a:gd name="T43" fmla="*/ 211 h 485"/>
                <a:gd name="T44" fmla="*/ 263 w 479"/>
                <a:gd name="T45" fmla="*/ 178 h 485"/>
                <a:gd name="T46" fmla="*/ 301 w 479"/>
                <a:gd name="T47" fmla="*/ 157 h 485"/>
                <a:gd name="T48" fmla="*/ 320 w 479"/>
                <a:gd name="T49" fmla="*/ 126 h 485"/>
                <a:gd name="T50" fmla="*/ 340 w 479"/>
                <a:gd name="T51" fmla="*/ 85 h 485"/>
                <a:gd name="T52" fmla="*/ 374 w 479"/>
                <a:gd name="T53" fmla="*/ 57 h 485"/>
                <a:gd name="T54" fmla="*/ 405 w 479"/>
                <a:gd name="T55" fmla="*/ 49 h 485"/>
                <a:gd name="T56" fmla="*/ 430 w 479"/>
                <a:gd name="T57" fmla="*/ 33 h 485"/>
                <a:gd name="T58" fmla="*/ 456 w 479"/>
                <a:gd name="T59" fmla="*/ 15 h 485"/>
                <a:gd name="T60" fmla="*/ 472 w 479"/>
                <a:gd name="T61" fmla="*/ 0 h 485"/>
                <a:gd name="T62" fmla="*/ 477 w 479"/>
                <a:gd name="T63" fmla="*/ 0 h 485"/>
                <a:gd name="T64" fmla="*/ 477 w 479"/>
                <a:gd name="T65" fmla="*/ 28 h 485"/>
                <a:gd name="T66" fmla="*/ 461 w 479"/>
                <a:gd name="T67" fmla="*/ 77 h 485"/>
                <a:gd name="T68" fmla="*/ 441 w 479"/>
                <a:gd name="T69" fmla="*/ 116 h 485"/>
                <a:gd name="T70" fmla="*/ 415 w 479"/>
                <a:gd name="T71" fmla="*/ 157 h 485"/>
                <a:gd name="T72" fmla="*/ 405 w 479"/>
                <a:gd name="T73" fmla="*/ 224 h 485"/>
                <a:gd name="T74" fmla="*/ 425 w 479"/>
                <a:gd name="T75" fmla="*/ 299 h 485"/>
                <a:gd name="T76" fmla="*/ 441 w 479"/>
                <a:gd name="T77" fmla="*/ 366 h 485"/>
                <a:gd name="T78" fmla="*/ 420 w 479"/>
                <a:gd name="T79" fmla="*/ 441 h 485"/>
                <a:gd name="T80" fmla="*/ 384 w 479"/>
                <a:gd name="T81" fmla="*/ 480 h 485"/>
                <a:gd name="T82" fmla="*/ 376 w 479"/>
                <a:gd name="T83" fmla="*/ 480 h 485"/>
                <a:gd name="T84" fmla="*/ 371 w 479"/>
                <a:gd name="T85" fmla="*/ 462 h 485"/>
                <a:gd name="T86" fmla="*/ 379 w 479"/>
                <a:gd name="T87" fmla="*/ 400 h 485"/>
                <a:gd name="T88" fmla="*/ 379 w 479"/>
                <a:gd name="T89" fmla="*/ 348 h 485"/>
                <a:gd name="T90" fmla="*/ 376 w 479"/>
                <a:gd name="T91" fmla="*/ 346 h 485"/>
                <a:gd name="T92" fmla="*/ 371 w 479"/>
                <a:gd name="T93" fmla="*/ 379 h 485"/>
                <a:gd name="T94" fmla="*/ 356 w 479"/>
                <a:gd name="T95" fmla="*/ 449 h 485"/>
                <a:gd name="T96" fmla="*/ 340 w 479"/>
                <a:gd name="T97" fmla="*/ 482 h 485"/>
                <a:gd name="T98" fmla="*/ 325 w 479"/>
                <a:gd name="T99" fmla="*/ 482 h 485"/>
                <a:gd name="T100" fmla="*/ 322 w 479"/>
                <a:gd name="T101" fmla="*/ 441 h 485"/>
                <a:gd name="T102" fmla="*/ 325 w 479"/>
                <a:gd name="T103" fmla="*/ 395 h 485"/>
                <a:gd name="T104" fmla="*/ 320 w 479"/>
                <a:gd name="T105" fmla="*/ 382 h 485"/>
                <a:gd name="T106" fmla="*/ 301 w 479"/>
                <a:gd name="T107" fmla="*/ 451 h 485"/>
                <a:gd name="T108" fmla="*/ 283 w 479"/>
                <a:gd name="T109" fmla="*/ 482 h 485"/>
                <a:gd name="T110" fmla="*/ 265 w 479"/>
                <a:gd name="T111" fmla="*/ 482 h 485"/>
                <a:gd name="T112" fmla="*/ 260 w 479"/>
                <a:gd name="T113" fmla="*/ 454 h 485"/>
                <a:gd name="T114" fmla="*/ 265 w 479"/>
                <a:gd name="T115" fmla="*/ 392 h 485"/>
                <a:gd name="T116" fmla="*/ 265 w 479"/>
                <a:gd name="T117" fmla="*/ 364 h 485"/>
                <a:gd name="T118" fmla="*/ 260 w 479"/>
                <a:gd name="T119" fmla="*/ 364 h 485"/>
                <a:gd name="T120" fmla="*/ 255 w 479"/>
                <a:gd name="T121" fmla="*/ 387 h 485"/>
                <a:gd name="T122" fmla="*/ 237 w 479"/>
                <a:gd name="T123" fmla="*/ 472 h 4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79"/>
                <a:gd name="T187" fmla="*/ 0 h 485"/>
                <a:gd name="T188" fmla="*/ 479 w 479"/>
                <a:gd name="T189" fmla="*/ 485 h 4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79" h="485">
                  <a:moveTo>
                    <a:pt x="224" y="485"/>
                  </a:moveTo>
                  <a:lnTo>
                    <a:pt x="214" y="482"/>
                  </a:lnTo>
                  <a:lnTo>
                    <a:pt x="204" y="482"/>
                  </a:lnTo>
                  <a:lnTo>
                    <a:pt x="191" y="482"/>
                  </a:lnTo>
                  <a:lnTo>
                    <a:pt x="180" y="480"/>
                  </a:lnTo>
                  <a:lnTo>
                    <a:pt x="178" y="472"/>
                  </a:lnTo>
                  <a:lnTo>
                    <a:pt x="178" y="462"/>
                  </a:lnTo>
                  <a:lnTo>
                    <a:pt x="178" y="444"/>
                  </a:lnTo>
                  <a:lnTo>
                    <a:pt x="178" y="405"/>
                  </a:lnTo>
                  <a:lnTo>
                    <a:pt x="175" y="405"/>
                  </a:lnTo>
                  <a:lnTo>
                    <a:pt x="173" y="405"/>
                  </a:lnTo>
                  <a:lnTo>
                    <a:pt x="170" y="405"/>
                  </a:lnTo>
                  <a:lnTo>
                    <a:pt x="167" y="405"/>
                  </a:lnTo>
                  <a:lnTo>
                    <a:pt x="165" y="423"/>
                  </a:lnTo>
                  <a:lnTo>
                    <a:pt x="162" y="441"/>
                  </a:lnTo>
                  <a:lnTo>
                    <a:pt x="160" y="459"/>
                  </a:lnTo>
                  <a:lnTo>
                    <a:pt x="157" y="477"/>
                  </a:lnTo>
                  <a:lnTo>
                    <a:pt x="129" y="469"/>
                  </a:lnTo>
                  <a:lnTo>
                    <a:pt x="106" y="456"/>
                  </a:lnTo>
                  <a:lnTo>
                    <a:pt x="90" y="444"/>
                  </a:lnTo>
                  <a:lnTo>
                    <a:pt x="80" y="428"/>
                  </a:lnTo>
                  <a:lnTo>
                    <a:pt x="72" y="410"/>
                  </a:lnTo>
                  <a:lnTo>
                    <a:pt x="67" y="392"/>
                  </a:lnTo>
                  <a:lnTo>
                    <a:pt x="64" y="369"/>
                  </a:lnTo>
                  <a:lnTo>
                    <a:pt x="62" y="346"/>
                  </a:lnTo>
                  <a:lnTo>
                    <a:pt x="41" y="327"/>
                  </a:lnTo>
                  <a:lnTo>
                    <a:pt x="20" y="312"/>
                  </a:lnTo>
                  <a:lnTo>
                    <a:pt x="8" y="294"/>
                  </a:lnTo>
                  <a:lnTo>
                    <a:pt x="0" y="278"/>
                  </a:lnTo>
                  <a:lnTo>
                    <a:pt x="15" y="281"/>
                  </a:lnTo>
                  <a:lnTo>
                    <a:pt x="31" y="281"/>
                  </a:lnTo>
                  <a:lnTo>
                    <a:pt x="41" y="286"/>
                  </a:lnTo>
                  <a:lnTo>
                    <a:pt x="54" y="289"/>
                  </a:lnTo>
                  <a:lnTo>
                    <a:pt x="64" y="297"/>
                  </a:lnTo>
                  <a:lnTo>
                    <a:pt x="75" y="304"/>
                  </a:lnTo>
                  <a:lnTo>
                    <a:pt x="85" y="317"/>
                  </a:lnTo>
                  <a:lnTo>
                    <a:pt x="98" y="333"/>
                  </a:lnTo>
                  <a:lnTo>
                    <a:pt x="131" y="338"/>
                  </a:lnTo>
                  <a:lnTo>
                    <a:pt x="160" y="333"/>
                  </a:lnTo>
                  <a:lnTo>
                    <a:pt x="183" y="320"/>
                  </a:lnTo>
                  <a:lnTo>
                    <a:pt x="198" y="297"/>
                  </a:lnTo>
                  <a:lnTo>
                    <a:pt x="211" y="271"/>
                  </a:lnTo>
                  <a:lnTo>
                    <a:pt x="222" y="242"/>
                  </a:lnTo>
                  <a:lnTo>
                    <a:pt x="227" y="211"/>
                  </a:lnTo>
                  <a:lnTo>
                    <a:pt x="232" y="183"/>
                  </a:lnTo>
                  <a:lnTo>
                    <a:pt x="263" y="178"/>
                  </a:lnTo>
                  <a:lnTo>
                    <a:pt x="286" y="170"/>
                  </a:lnTo>
                  <a:lnTo>
                    <a:pt x="301" y="157"/>
                  </a:lnTo>
                  <a:lnTo>
                    <a:pt x="312" y="142"/>
                  </a:lnTo>
                  <a:lnTo>
                    <a:pt x="320" y="126"/>
                  </a:lnTo>
                  <a:lnTo>
                    <a:pt x="330" y="106"/>
                  </a:lnTo>
                  <a:lnTo>
                    <a:pt x="340" y="85"/>
                  </a:lnTo>
                  <a:lnTo>
                    <a:pt x="358" y="62"/>
                  </a:lnTo>
                  <a:lnTo>
                    <a:pt x="374" y="57"/>
                  </a:lnTo>
                  <a:lnTo>
                    <a:pt x="389" y="54"/>
                  </a:lnTo>
                  <a:lnTo>
                    <a:pt x="405" y="49"/>
                  </a:lnTo>
                  <a:lnTo>
                    <a:pt x="418" y="41"/>
                  </a:lnTo>
                  <a:lnTo>
                    <a:pt x="430" y="33"/>
                  </a:lnTo>
                  <a:lnTo>
                    <a:pt x="443" y="26"/>
                  </a:lnTo>
                  <a:lnTo>
                    <a:pt x="456" y="15"/>
                  </a:lnTo>
                  <a:lnTo>
                    <a:pt x="469" y="2"/>
                  </a:lnTo>
                  <a:lnTo>
                    <a:pt x="472" y="0"/>
                  </a:lnTo>
                  <a:lnTo>
                    <a:pt x="474" y="0"/>
                  </a:lnTo>
                  <a:lnTo>
                    <a:pt x="477" y="0"/>
                  </a:lnTo>
                  <a:lnTo>
                    <a:pt x="479" y="0"/>
                  </a:lnTo>
                  <a:lnTo>
                    <a:pt x="477" y="28"/>
                  </a:lnTo>
                  <a:lnTo>
                    <a:pt x="472" y="54"/>
                  </a:lnTo>
                  <a:lnTo>
                    <a:pt x="461" y="77"/>
                  </a:lnTo>
                  <a:lnTo>
                    <a:pt x="451" y="95"/>
                  </a:lnTo>
                  <a:lnTo>
                    <a:pt x="441" y="116"/>
                  </a:lnTo>
                  <a:lnTo>
                    <a:pt x="428" y="137"/>
                  </a:lnTo>
                  <a:lnTo>
                    <a:pt x="415" y="157"/>
                  </a:lnTo>
                  <a:lnTo>
                    <a:pt x="402" y="183"/>
                  </a:lnTo>
                  <a:lnTo>
                    <a:pt x="405" y="224"/>
                  </a:lnTo>
                  <a:lnTo>
                    <a:pt x="415" y="263"/>
                  </a:lnTo>
                  <a:lnTo>
                    <a:pt x="425" y="299"/>
                  </a:lnTo>
                  <a:lnTo>
                    <a:pt x="436" y="333"/>
                  </a:lnTo>
                  <a:lnTo>
                    <a:pt x="441" y="366"/>
                  </a:lnTo>
                  <a:lnTo>
                    <a:pt x="436" y="402"/>
                  </a:lnTo>
                  <a:lnTo>
                    <a:pt x="420" y="441"/>
                  </a:lnTo>
                  <a:lnTo>
                    <a:pt x="389" y="482"/>
                  </a:lnTo>
                  <a:lnTo>
                    <a:pt x="384" y="480"/>
                  </a:lnTo>
                  <a:lnTo>
                    <a:pt x="379" y="480"/>
                  </a:lnTo>
                  <a:lnTo>
                    <a:pt x="376" y="480"/>
                  </a:lnTo>
                  <a:lnTo>
                    <a:pt x="371" y="480"/>
                  </a:lnTo>
                  <a:lnTo>
                    <a:pt x="371" y="462"/>
                  </a:lnTo>
                  <a:lnTo>
                    <a:pt x="376" y="436"/>
                  </a:lnTo>
                  <a:lnTo>
                    <a:pt x="379" y="400"/>
                  </a:lnTo>
                  <a:lnTo>
                    <a:pt x="381" y="348"/>
                  </a:lnTo>
                  <a:lnTo>
                    <a:pt x="379" y="348"/>
                  </a:lnTo>
                  <a:lnTo>
                    <a:pt x="379" y="346"/>
                  </a:lnTo>
                  <a:lnTo>
                    <a:pt x="376" y="346"/>
                  </a:lnTo>
                  <a:lnTo>
                    <a:pt x="371" y="379"/>
                  </a:lnTo>
                  <a:lnTo>
                    <a:pt x="363" y="413"/>
                  </a:lnTo>
                  <a:lnTo>
                    <a:pt x="356" y="449"/>
                  </a:lnTo>
                  <a:lnTo>
                    <a:pt x="348" y="482"/>
                  </a:lnTo>
                  <a:lnTo>
                    <a:pt x="340" y="482"/>
                  </a:lnTo>
                  <a:lnTo>
                    <a:pt x="332" y="482"/>
                  </a:lnTo>
                  <a:lnTo>
                    <a:pt x="325" y="482"/>
                  </a:lnTo>
                  <a:lnTo>
                    <a:pt x="317" y="482"/>
                  </a:lnTo>
                  <a:lnTo>
                    <a:pt x="322" y="441"/>
                  </a:lnTo>
                  <a:lnTo>
                    <a:pt x="325" y="415"/>
                  </a:lnTo>
                  <a:lnTo>
                    <a:pt x="325" y="395"/>
                  </a:lnTo>
                  <a:lnTo>
                    <a:pt x="325" y="369"/>
                  </a:lnTo>
                  <a:lnTo>
                    <a:pt x="320" y="382"/>
                  </a:lnTo>
                  <a:lnTo>
                    <a:pt x="312" y="413"/>
                  </a:lnTo>
                  <a:lnTo>
                    <a:pt x="301" y="451"/>
                  </a:lnTo>
                  <a:lnTo>
                    <a:pt x="291" y="482"/>
                  </a:lnTo>
                  <a:lnTo>
                    <a:pt x="283" y="482"/>
                  </a:lnTo>
                  <a:lnTo>
                    <a:pt x="276" y="482"/>
                  </a:lnTo>
                  <a:lnTo>
                    <a:pt x="265" y="482"/>
                  </a:lnTo>
                  <a:lnTo>
                    <a:pt x="258" y="482"/>
                  </a:lnTo>
                  <a:lnTo>
                    <a:pt x="260" y="454"/>
                  </a:lnTo>
                  <a:lnTo>
                    <a:pt x="263" y="423"/>
                  </a:lnTo>
                  <a:lnTo>
                    <a:pt x="265" y="392"/>
                  </a:lnTo>
                  <a:lnTo>
                    <a:pt x="268" y="364"/>
                  </a:lnTo>
                  <a:lnTo>
                    <a:pt x="265" y="364"/>
                  </a:lnTo>
                  <a:lnTo>
                    <a:pt x="263" y="364"/>
                  </a:lnTo>
                  <a:lnTo>
                    <a:pt x="260" y="364"/>
                  </a:lnTo>
                  <a:lnTo>
                    <a:pt x="258" y="364"/>
                  </a:lnTo>
                  <a:lnTo>
                    <a:pt x="255" y="387"/>
                  </a:lnTo>
                  <a:lnTo>
                    <a:pt x="247" y="431"/>
                  </a:lnTo>
                  <a:lnTo>
                    <a:pt x="237" y="472"/>
                  </a:lnTo>
                  <a:lnTo>
                    <a:pt x="224" y="485"/>
                  </a:lnTo>
                  <a:close/>
                </a:path>
              </a:pathLst>
            </a:custGeom>
            <a:solidFill>
              <a:srgbClr val="FF9933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00" name="Freeform 36"/>
            <p:cNvSpPr>
              <a:spLocks/>
            </p:cNvSpPr>
            <p:nvPr/>
          </p:nvSpPr>
          <p:spPr bwMode="auto">
            <a:xfrm>
              <a:off x="603" y="1901"/>
              <a:ext cx="531" cy="165"/>
            </a:xfrm>
            <a:custGeom>
              <a:avLst/>
              <a:gdLst>
                <a:gd name="T0" fmla="*/ 490 w 531"/>
                <a:gd name="T1" fmla="*/ 165 h 165"/>
                <a:gd name="T2" fmla="*/ 459 w 531"/>
                <a:gd name="T3" fmla="*/ 152 h 165"/>
                <a:gd name="T4" fmla="*/ 428 w 531"/>
                <a:gd name="T5" fmla="*/ 142 h 165"/>
                <a:gd name="T6" fmla="*/ 397 w 531"/>
                <a:gd name="T7" fmla="*/ 129 h 165"/>
                <a:gd name="T8" fmla="*/ 366 w 531"/>
                <a:gd name="T9" fmla="*/ 118 h 165"/>
                <a:gd name="T10" fmla="*/ 336 w 531"/>
                <a:gd name="T11" fmla="*/ 108 h 165"/>
                <a:gd name="T12" fmla="*/ 305 w 531"/>
                <a:gd name="T13" fmla="*/ 98 h 165"/>
                <a:gd name="T14" fmla="*/ 274 w 531"/>
                <a:gd name="T15" fmla="*/ 90 h 165"/>
                <a:gd name="T16" fmla="*/ 243 w 531"/>
                <a:gd name="T17" fmla="*/ 80 h 165"/>
                <a:gd name="T18" fmla="*/ 212 w 531"/>
                <a:gd name="T19" fmla="*/ 72 h 165"/>
                <a:gd name="T20" fmla="*/ 183 w 531"/>
                <a:gd name="T21" fmla="*/ 62 h 165"/>
                <a:gd name="T22" fmla="*/ 152 w 531"/>
                <a:gd name="T23" fmla="*/ 54 h 165"/>
                <a:gd name="T24" fmla="*/ 122 w 531"/>
                <a:gd name="T25" fmla="*/ 46 h 165"/>
                <a:gd name="T26" fmla="*/ 91 w 531"/>
                <a:gd name="T27" fmla="*/ 38 h 165"/>
                <a:gd name="T28" fmla="*/ 62 w 531"/>
                <a:gd name="T29" fmla="*/ 28 h 165"/>
                <a:gd name="T30" fmla="*/ 31 w 531"/>
                <a:gd name="T31" fmla="*/ 20 h 165"/>
                <a:gd name="T32" fmla="*/ 0 w 531"/>
                <a:gd name="T33" fmla="*/ 13 h 165"/>
                <a:gd name="T34" fmla="*/ 13 w 531"/>
                <a:gd name="T35" fmla="*/ 5 h 165"/>
                <a:gd name="T36" fmla="*/ 31 w 531"/>
                <a:gd name="T37" fmla="*/ 0 h 165"/>
                <a:gd name="T38" fmla="*/ 60 w 531"/>
                <a:gd name="T39" fmla="*/ 0 h 165"/>
                <a:gd name="T40" fmla="*/ 93 w 531"/>
                <a:gd name="T41" fmla="*/ 0 h 165"/>
                <a:gd name="T42" fmla="*/ 132 w 531"/>
                <a:gd name="T43" fmla="*/ 5 h 165"/>
                <a:gd name="T44" fmla="*/ 173 w 531"/>
                <a:gd name="T45" fmla="*/ 10 h 165"/>
                <a:gd name="T46" fmla="*/ 217 w 531"/>
                <a:gd name="T47" fmla="*/ 18 h 165"/>
                <a:gd name="T48" fmla="*/ 263 w 531"/>
                <a:gd name="T49" fmla="*/ 26 h 165"/>
                <a:gd name="T50" fmla="*/ 310 w 531"/>
                <a:gd name="T51" fmla="*/ 33 h 165"/>
                <a:gd name="T52" fmla="*/ 354 w 531"/>
                <a:gd name="T53" fmla="*/ 44 h 165"/>
                <a:gd name="T54" fmla="*/ 395 w 531"/>
                <a:gd name="T55" fmla="*/ 54 h 165"/>
                <a:gd name="T56" fmla="*/ 434 w 531"/>
                <a:gd name="T57" fmla="*/ 64 h 165"/>
                <a:gd name="T58" fmla="*/ 470 w 531"/>
                <a:gd name="T59" fmla="*/ 75 h 165"/>
                <a:gd name="T60" fmla="*/ 498 w 531"/>
                <a:gd name="T61" fmla="*/ 82 h 165"/>
                <a:gd name="T62" fmla="*/ 519 w 531"/>
                <a:gd name="T63" fmla="*/ 90 h 165"/>
                <a:gd name="T64" fmla="*/ 531 w 531"/>
                <a:gd name="T65" fmla="*/ 98 h 165"/>
                <a:gd name="T66" fmla="*/ 531 w 531"/>
                <a:gd name="T67" fmla="*/ 121 h 165"/>
                <a:gd name="T68" fmla="*/ 526 w 531"/>
                <a:gd name="T69" fmla="*/ 142 h 165"/>
                <a:gd name="T70" fmla="*/ 513 w 531"/>
                <a:gd name="T71" fmla="*/ 160 h 165"/>
                <a:gd name="T72" fmla="*/ 490 w 531"/>
                <a:gd name="T73" fmla="*/ 165 h 1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31"/>
                <a:gd name="T112" fmla="*/ 0 h 165"/>
                <a:gd name="T113" fmla="*/ 531 w 531"/>
                <a:gd name="T114" fmla="*/ 165 h 1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31" h="165">
                  <a:moveTo>
                    <a:pt x="490" y="165"/>
                  </a:moveTo>
                  <a:lnTo>
                    <a:pt x="459" y="152"/>
                  </a:lnTo>
                  <a:lnTo>
                    <a:pt x="428" y="142"/>
                  </a:lnTo>
                  <a:lnTo>
                    <a:pt x="397" y="129"/>
                  </a:lnTo>
                  <a:lnTo>
                    <a:pt x="366" y="118"/>
                  </a:lnTo>
                  <a:lnTo>
                    <a:pt x="336" y="108"/>
                  </a:lnTo>
                  <a:lnTo>
                    <a:pt x="305" y="98"/>
                  </a:lnTo>
                  <a:lnTo>
                    <a:pt x="274" y="90"/>
                  </a:lnTo>
                  <a:lnTo>
                    <a:pt x="243" y="80"/>
                  </a:lnTo>
                  <a:lnTo>
                    <a:pt x="212" y="72"/>
                  </a:lnTo>
                  <a:lnTo>
                    <a:pt x="183" y="62"/>
                  </a:lnTo>
                  <a:lnTo>
                    <a:pt x="152" y="54"/>
                  </a:lnTo>
                  <a:lnTo>
                    <a:pt x="122" y="46"/>
                  </a:lnTo>
                  <a:lnTo>
                    <a:pt x="91" y="38"/>
                  </a:lnTo>
                  <a:lnTo>
                    <a:pt x="62" y="28"/>
                  </a:lnTo>
                  <a:lnTo>
                    <a:pt x="31" y="20"/>
                  </a:lnTo>
                  <a:lnTo>
                    <a:pt x="0" y="13"/>
                  </a:lnTo>
                  <a:lnTo>
                    <a:pt x="13" y="5"/>
                  </a:lnTo>
                  <a:lnTo>
                    <a:pt x="31" y="0"/>
                  </a:lnTo>
                  <a:lnTo>
                    <a:pt x="60" y="0"/>
                  </a:lnTo>
                  <a:lnTo>
                    <a:pt x="93" y="0"/>
                  </a:lnTo>
                  <a:lnTo>
                    <a:pt x="132" y="5"/>
                  </a:lnTo>
                  <a:lnTo>
                    <a:pt x="173" y="10"/>
                  </a:lnTo>
                  <a:lnTo>
                    <a:pt x="217" y="18"/>
                  </a:lnTo>
                  <a:lnTo>
                    <a:pt x="263" y="26"/>
                  </a:lnTo>
                  <a:lnTo>
                    <a:pt x="310" y="33"/>
                  </a:lnTo>
                  <a:lnTo>
                    <a:pt x="354" y="44"/>
                  </a:lnTo>
                  <a:lnTo>
                    <a:pt x="395" y="54"/>
                  </a:lnTo>
                  <a:lnTo>
                    <a:pt x="434" y="64"/>
                  </a:lnTo>
                  <a:lnTo>
                    <a:pt x="470" y="75"/>
                  </a:lnTo>
                  <a:lnTo>
                    <a:pt x="498" y="82"/>
                  </a:lnTo>
                  <a:lnTo>
                    <a:pt x="519" y="90"/>
                  </a:lnTo>
                  <a:lnTo>
                    <a:pt x="531" y="98"/>
                  </a:lnTo>
                  <a:lnTo>
                    <a:pt x="531" y="121"/>
                  </a:lnTo>
                  <a:lnTo>
                    <a:pt x="526" y="142"/>
                  </a:lnTo>
                  <a:lnTo>
                    <a:pt x="513" y="160"/>
                  </a:lnTo>
                  <a:lnTo>
                    <a:pt x="490" y="165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01" name="Freeform 37"/>
            <p:cNvSpPr>
              <a:spLocks/>
            </p:cNvSpPr>
            <p:nvPr/>
          </p:nvSpPr>
          <p:spPr bwMode="auto">
            <a:xfrm>
              <a:off x="1864" y="1052"/>
              <a:ext cx="1083" cy="931"/>
            </a:xfrm>
            <a:custGeom>
              <a:avLst/>
              <a:gdLst>
                <a:gd name="T0" fmla="*/ 696 w 1083"/>
                <a:gd name="T1" fmla="*/ 924 h 931"/>
                <a:gd name="T2" fmla="*/ 665 w 1083"/>
                <a:gd name="T3" fmla="*/ 921 h 931"/>
                <a:gd name="T4" fmla="*/ 616 w 1083"/>
                <a:gd name="T5" fmla="*/ 880 h 931"/>
                <a:gd name="T6" fmla="*/ 554 w 1083"/>
                <a:gd name="T7" fmla="*/ 792 h 931"/>
                <a:gd name="T8" fmla="*/ 498 w 1083"/>
                <a:gd name="T9" fmla="*/ 702 h 931"/>
                <a:gd name="T10" fmla="*/ 449 w 1083"/>
                <a:gd name="T11" fmla="*/ 614 h 931"/>
                <a:gd name="T12" fmla="*/ 400 w 1083"/>
                <a:gd name="T13" fmla="*/ 526 h 931"/>
                <a:gd name="T14" fmla="*/ 340 w 1083"/>
                <a:gd name="T15" fmla="*/ 436 h 931"/>
                <a:gd name="T16" fmla="*/ 279 w 1083"/>
                <a:gd name="T17" fmla="*/ 348 h 931"/>
                <a:gd name="T18" fmla="*/ 219 w 1083"/>
                <a:gd name="T19" fmla="*/ 263 h 931"/>
                <a:gd name="T20" fmla="*/ 173 w 1083"/>
                <a:gd name="T21" fmla="*/ 209 h 931"/>
                <a:gd name="T22" fmla="*/ 150 w 1083"/>
                <a:gd name="T23" fmla="*/ 207 h 931"/>
                <a:gd name="T24" fmla="*/ 119 w 1083"/>
                <a:gd name="T25" fmla="*/ 183 h 931"/>
                <a:gd name="T26" fmla="*/ 90 w 1083"/>
                <a:gd name="T27" fmla="*/ 150 h 931"/>
                <a:gd name="T28" fmla="*/ 59 w 1083"/>
                <a:gd name="T29" fmla="*/ 134 h 931"/>
                <a:gd name="T30" fmla="*/ 23 w 1083"/>
                <a:gd name="T31" fmla="*/ 124 h 931"/>
                <a:gd name="T32" fmla="*/ 5 w 1083"/>
                <a:gd name="T33" fmla="*/ 103 h 931"/>
                <a:gd name="T34" fmla="*/ 41 w 1083"/>
                <a:gd name="T35" fmla="*/ 65 h 931"/>
                <a:gd name="T36" fmla="*/ 96 w 1083"/>
                <a:gd name="T37" fmla="*/ 29 h 931"/>
                <a:gd name="T38" fmla="*/ 147 w 1083"/>
                <a:gd name="T39" fmla="*/ 3 h 931"/>
                <a:gd name="T40" fmla="*/ 201 w 1083"/>
                <a:gd name="T41" fmla="*/ 44 h 931"/>
                <a:gd name="T42" fmla="*/ 276 w 1083"/>
                <a:gd name="T43" fmla="*/ 137 h 931"/>
                <a:gd name="T44" fmla="*/ 348 w 1083"/>
                <a:gd name="T45" fmla="*/ 232 h 931"/>
                <a:gd name="T46" fmla="*/ 418 w 1083"/>
                <a:gd name="T47" fmla="*/ 330 h 931"/>
                <a:gd name="T48" fmla="*/ 490 w 1083"/>
                <a:gd name="T49" fmla="*/ 428 h 931"/>
                <a:gd name="T50" fmla="*/ 560 w 1083"/>
                <a:gd name="T51" fmla="*/ 529 h 931"/>
                <a:gd name="T52" fmla="*/ 632 w 1083"/>
                <a:gd name="T53" fmla="*/ 627 h 931"/>
                <a:gd name="T54" fmla="*/ 701 w 1083"/>
                <a:gd name="T55" fmla="*/ 725 h 931"/>
                <a:gd name="T56" fmla="*/ 781 w 1083"/>
                <a:gd name="T57" fmla="*/ 777 h 931"/>
                <a:gd name="T58" fmla="*/ 866 w 1083"/>
                <a:gd name="T59" fmla="*/ 779 h 931"/>
                <a:gd name="T60" fmla="*/ 954 w 1083"/>
                <a:gd name="T61" fmla="*/ 784 h 931"/>
                <a:gd name="T62" fmla="*/ 1039 w 1083"/>
                <a:gd name="T63" fmla="*/ 787 h 931"/>
                <a:gd name="T64" fmla="*/ 1070 w 1083"/>
                <a:gd name="T65" fmla="*/ 820 h 931"/>
                <a:gd name="T66" fmla="*/ 1055 w 1083"/>
                <a:gd name="T67" fmla="*/ 880 h 931"/>
                <a:gd name="T68" fmla="*/ 1013 w 1083"/>
                <a:gd name="T69" fmla="*/ 926 h 931"/>
                <a:gd name="T70" fmla="*/ 926 w 1083"/>
                <a:gd name="T71" fmla="*/ 931 h 931"/>
                <a:gd name="T72" fmla="*/ 833 w 1083"/>
                <a:gd name="T73" fmla="*/ 929 h 931"/>
                <a:gd name="T74" fmla="*/ 748 w 1083"/>
                <a:gd name="T75" fmla="*/ 924 h 93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83"/>
                <a:gd name="T115" fmla="*/ 0 h 931"/>
                <a:gd name="T116" fmla="*/ 1083 w 1083"/>
                <a:gd name="T117" fmla="*/ 931 h 93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83" h="931">
                  <a:moveTo>
                    <a:pt x="712" y="924"/>
                  </a:moveTo>
                  <a:lnTo>
                    <a:pt x="696" y="924"/>
                  </a:lnTo>
                  <a:lnTo>
                    <a:pt x="681" y="921"/>
                  </a:lnTo>
                  <a:lnTo>
                    <a:pt x="665" y="921"/>
                  </a:lnTo>
                  <a:lnTo>
                    <a:pt x="647" y="921"/>
                  </a:lnTo>
                  <a:lnTo>
                    <a:pt x="616" y="880"/>
                  </a:lnTo>
                  <a:lnTo>
                    <a:pt x="583" y="836"/>
                  </a:lnTo>
                  <a:lnTo>
                    <a:pt x="554" y="792"/>
                  </a:lnTo>
                  <a:lnTo>
                    <a:pt x="524" y="748"/>
                  </a:lnTo>
                  <a:lnTo>
                    <a:pt x="498" y="702"/>
                  </a:lnTo>
                  <a:lnTo>
                    <a:pt x="472" y="658"/>
                  </a:lnTo>
                  <a:lnTo>
                    <a:pt x="449" y="614"/>
                  </a:lnTo>
                  <a:lnTo>
                    <a:pt x="428" y="570"/>
                  </a:lnTo>
                  <a:lnTo>
                    <a:pt x="400" y="526"/>
                  </a:lnTo>
                  <a:lnTo>
                    <a:pt x="369" y="480"/>
                  </a:lnTo>
                  <a:lnTo>
                    <a:pt x="340" y="436"/>
                  </a:lnTo>
                  <a:lnTo>
                    <a:pt x="310" y="392"/>
                  </a:lnTo>
                  <a:lnTo>
                    <a:pt x="279" y="348"/>
                  </a:lnTo>
                  <a:lnTo>
                    <a:pt x="250" y="305"/>
                  </a:lnTo>
                  <a:lnTo>
                    <a:pt x="219" y="263"/>
                  </a:lnTo>
                  <a:lnTo>
                    <a:pt x="191" y="222"/>
                  </a:lnTo>
                  <a:lnTo>
                    <a:pt x="173" y="209"/>
                  </a:lnTo>
                  <a:lnTo>
                    <a:pt x="160" y="204"/>
                  </a:lnTo>
                  <a:lnTo>
                    <a:pt x="150" y="207"/>
                  </a:lnTo>
                  <a:lnTo>
                    <a:pt x="134" y="209"/>
                  </a:lnTo>
                  <a:lnTo>
                    <a:pt x="119" y="183"/>
                  </a:lnTo>
                  <a:lnTo>
                    <a:pt x="106" y="165"/>
                  </a:lnTo>
                  <a:lnTo>
                    <a:pt x="90" y="150"/>
                  </a:lnTo>
                  <a:lnTo>
                    <a:pt x="75" y="139"/>
                  </a:lnTo>
                  <a:lnTo>
                    <a:pt x="59" y="134"/>
                  </a:lnTo>
                  <a:lnTo>
                    <a:pt x="41" y="127"/>
                  </a:lnTo>
                  <a:lnTo>
                    <a:pt x="23" y="124"/>
                  </a:lnTo>
                  <a:lnTo>
                    <a:pt x="0" y="119"/>
                  </a:lnTo>
                  <a:lnTo>
                    <a:pt x="5" y="103"/>
                  </a:lnTo>
                  <a:lnTo>
                    <a:pt x="21" y="83"/>
                  </a:lnTo>
                  <a:lnTo>
                    <a:pt x="41" y="65"/>
                  </a:lnTo>
                  <a:lnTo>
                    <a:pt x="67" y="44"/>
                  </a:lnTo>
                  <a:lnTo>
                    <a:pt x="96" y="29"/>
                  </a:lnTo>
                  <a:lnTo>
                    <a:pt x="124" y="13"/>
                  </a:lnTo>
                  <a:lnTo>
                    <a:pt x="147" y="3"/>
                  </a:lnTo>
                  <a:lnTo>
                    <a:pt x="165" y="0"/>
                  </a:lnTo>
                  <a:lnTo>
                    <a:pt x="201" y="44"/>
                  </a:lnTo>
                  <a:lnTo>
                    <a:pt x="240" y="90"/>
                  </a:lnTo>
                  <a:lnTo>
                    <a:pt x="276" y="137"/>
                  </a:lnTo>
                  <a:lnTo>
                    <a:pt x="312" y="186"/>
                  </a:lnTo>
                  <a:lnTo>
                    <a:pt x="348" y="232"/>
                  </a:lnTo>
                  <a:lnTo>
                    <a:pt x="384" y="281"/>
                  </a:lnTo>
                  <a:lnTo>
                    <a:pt x="418" y="330"/>
                  </a:lnTo>
                  <a:lnTo>
                    <a:pt x="454" y="379"/>
                  </a:lnTo>
                  <a:lnTo>
                    <a:pt x="490" y="428"/>
                  </a:lnTo>
                  <a:lnTo>
                    <a:pt x="526" y="477"/>
                  </a:lnTo>
                  <a:lnTo>
                    <a:pt x="560" y="529"/>
                  </a:lnTo>
                  <a:lnTo>
                    <a:pt x="596" y="578"/>
                  </a:lnTo>
                  <a:lnTo>
                    <a:pt x="632" y="627"/>
                  </a:lnTo>
                  <a:lnTo>
                    <a:pt x="665" y="676"/>
                  </a:lnTo>
                  <a:lnTo>
                    <a:pt x="701" y="725"/>
                  </a:lnTo>
                  <a:lnTo>
                    <a:pt x="738" y="774"/>
                  </a:lnTo>
                  <a:lnTo>
                    <a:pt x="781" y="777"/>
                  </a:lnTo>
                  <a:lnTo>
                    <a:pt x="825" y="777"/>
                  </a:lnTo>
                  <a:lnTo>
                    <a:pt x="866" y="779"/>
                  </a:lnTo>
                  <a:lnTo>
                    <a:pt x="910" y="782"/>
                  </a:lnTo>
                  <a:lnTo>
                    <a:pt x="954" y="784"/>
                  </a:lnTo>
                  <a:lnTo>
                    <a:pt x="995" y="784"/>
                  </a:lnTo>
                  <a:lnTo>
                    <a:pt x="1039" y="787"/>
                  </a:lnTo>
                  <a:lnTo>
                    <a:pt x="1083" y="789"/>
                  </a:lnTo>
                  <a:lnTo>
                    <a:pt x="1070" y="820"/>
                  </a:lnTo>
                  <a:lnTo>
                    <a:pt x="1060" y="849"/>
                  </a:lnTo>
                  <a:lnTo>
                    <a:pt x="1055" y="880"/>
                  </a:lnTo>
                  <a:lnTo>
                    <a:pt x="1052" y="918"/>
                  </a:lnTo>
                  <a:lnTo>
                    <a:pt x="1013" y="926"/>
                  </a:lnTo>
                  <a:lnTo>
                    <a:pt x="972" y="929"/>
                  </a:lnTo>
                  <a:lnTo>
                    <a:pt x="926" y="931"/>
                  </a:lnTo>
                  <a:lnTo>
                    <a:pt x="879" y="929"/>
                  </a:lnTo>
                  <a:lnTo>
                    <a:pt x="833" y="929"/>
                  </a:lnTo>
                  <a:lnTo>
                    <a:pt x="789" y="926"/>
                  </a:lnTo>
                  <a:lnTo>
                    <a:pt x="748" y="924"/>
                  </a:lnTo>
                  <a:lnTo>
                    <a:pt x="712" y="924"/>
                  </a:lnTo>
                  <a:close/>
                </a:path>
              </a:pathLst>
            </a:custGeom>
            <a:solidFill>
              <a:srgbClr val="CC9933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02" name="Freeform 38"/>
            <p:cNvSpPr>
              <a:spLocks/>
            </p:cNvSpPr>
            <p:nvPr/>
          </p:nvSpPr>
          <p:spPr bwMode="auto">
            <a:xfrm>
              <a:off x="1194" y="712"/>
              <a:ext cx="802" cy="1235"/>
            </a:xfrm>
            <a:custGeom>
              <a:avLst/>
              <a:gdLst>
                <a:gd name="T0" fmla="*/ 580 w 802"/>
                <a:gd name="T1" fmla="*/ 1196 h 1235"/>
                <a:gd name="T2" fmla="*/ 546 w 802"/>
                <a:gd name="T3" fmla="*/ 1160 h 1235"/>
                <a:gd name="T4" fmla="*/ 539 w 802"/>
                <a:gd name="T5" fmla="*/ 1140 h 1235"/>
                <a:gd name="T6" fmla="*/ 436 w 802"/>
                <a:gd name="T7" fmla="*/ 1078 h 1235"/>
                <a:gd name="T8" fmla="*/ 490 w 802"/>
                <a:gd name="T9" fmla="*/ 1049 h 1235"/>
                <a:gd name="T10" fmla="*/ 387 w 802"/>
                <a:gd name="T11" fmla="*/ 1034 h 1235"/>
                <a:gd name="T12" fmla="*/ 469 w 802"/>
                <a:gd name="T13" fmla="*/ 1006 h 1235"/>
                <a:gd name="T14" fmla="*/ 392 w 802"/>
                <a:gd name="T15" fmla="*/ 998 h 1235"/>
                <a:gd name="T16" fmla="*/ 420 w 802"/>
                <a:gd name="T17" fmla="*/ 936 h 1235"/>
                <a:gd name="T18" fmla="*/ 301 w 802"/>
                <a:gd name="T19" fmla="*/ 908 h 1235"/>
                <a:gd name="T20" fmla="*/ 399 w 802"/>
                <a:gd name="T21" fmla="*/ 890 h 1235"/>
                <a:gd name="T22" fmla="*/ 276 w 802"/>
                <a:gd name="T23" fmla="*/ 884 h 1235"/>
                <a:gd name="T24" fmla="*/ 340 w 802"/>
                <a:gd name="T25" fmla="*/ 838 h 1235"/>
                <a:gd name="T26" fmla="*/ 240 w 802"/>
                <a:gd name="T27" fmla="*/ 830 h 1235"/>
                <a:gd name="T28" fmla="*/ 152 w 802"/>
                <a:gd name="T29" fmla="*/ 799 h 1235"/>
                <a:gd name="T30" fmla="*/ 340 w 802"/>
                <a:gd name="T31" fmla="*/ 768 h 1235"/>
                <a:gd name="T32" fmla="*/ 129 w 802"/>
                <a:gd name="T33" fmla="*/ 748 h 1235"/>
                <a:gd name="T34" fmla="*/ 322 w 802"/>
                <a:gd name="T35" fmla="*/ 704 h 1235"/>
                <a:gd name="T36" fmla="*/ 149 w 802"/>
                <a:gd name="T37" fmla="*/ 701 h 1235"/>
                <a:gd name="T38" fmla="*/ 312 w 802"/>
                <a:gd name="T39" fmla="*/ 634 h 1235"/>
                <a:gd name="T40" fmla="*/ 229 w 802"/>
                <a:gd name="T41" fmla="*/ 583 h 1235"/>
                <a:gd name="T42" fmla="*/ 240 w 802"/>
                <a:gd name="T43" fmla="*/ 557 h 1235"/>
                <a:gd name="T44" fmla="*/ 265 w 802"/>
                <a:gd name="T45" fmla="*/ 492 h 1235"/>
                <a:gd name="T46" fmla="*/ 211 w 802"/>
                <a:gd name="T47" fmla="*/ 454 h 1235"/>
                <a:gd name="T48" fmla="*/ 105 w 802"/>
                <a:gd name="T49" fmla="*/ 425 h 1235"/>
                <a:gd name="T50" fmla="*/ 165 w 802"/>
                <a:gd name="T51" fmla="*/ 374 h 1235"/>
                <a:gd name="T52" fmla="*/ 44 w 802"/>
                <a:gd name="T53" fmla="*/ 320 h 1235"/>
                <a:gd name="T54" fmla="*/ 93 w 802"/>
                <a:gd name="T55" fmla="*/ 304 h 1235"/>
                <a:gd name="T56" fmla="*/ 44 w 802"/>
                <a:gd name="T57" fmla="*/ 232 h 1235"/>
                <a:gd name="T58" fmla="*/ 2 w 802"/>
                <a:gd name="T59" fmla="*/ 198 h 1235"/>
                <a:gd name="T60" fmla="*/ 5 w 802"/>
                <a:gd name="T61" fmla="*/ 131 h 1235"/>
                <a:gd name="T62" fmla="*/ 332 w 802"/>
                <a:gd name="T63" fmla="*/ 77 h 1235"/>
                <a:gd name="T64" fmla="*/ 505 w 802"/>
                <a:gd name="T65" fmla="*/ 139 h 1235"/>
                <a:gd name="T66" fmla="*/ 523 w 802"/>
                <a:gd name="T67" fmla="*/ 167 h 1235"/>
                <a:gd name="T68" fmla="*/ 554 w 802"/>
                <a:gd name="T69" fmla="*/ 211 h 1235"/>
                <a:gd name="T70" fmla="*/ 629 w 802"/>
                <a:gd name="T71" fmla="*/ 232 h 1235"/>
                <a:gd name="T72" fmla="*/ 559 w 802"/>
                <a:gd name="T73" fmla="*/ 268 h 1235"/>
                <a:gd name="T74" fmla="*/ 655 w 802"/>
                <a:gd name="T75" fmla="*/ 291 h 1235"/>
                <a:gd name="T76" fmla="*/ 505 w 802"/>
                <a:gd name="T77" fmla="*/ 327 h 1235"/>
                <a:gd name="T78" fmla="*/ 626 w 802"/>
                <a:gd name="T79" fmla="*/ 348 h 1235"/>
                <a:gd name="T80" fmla="*/ 539 w 802"/>
                <a:gd name="T81" fmla="*/ 397 h 1235"/>
                <a:gd name="T82" fmla="*/ 619 w 802"/>
                <a:gd name="T83" fmla="*/ 428 h 1235"/>
                <a:gd name="T84" fmla="*/ 549 w 802"/>
                <a:gd name="T85" fmla="*/ 477 h 1235"/>
                <a:gd name="T86" fmla="*/ 691 w 802"/>
                <a:gd name="T87" fmla="*/ 518 h 1235"/>
                <a:gd name="T88" fmla="*/ 727 w 802"/>
                <a:gd name="T89" fmla="*/ 541 h 1235"/>
                <a:gd name="T90" fmla="*/ 675 w 802"/>
                <a:gd name="T91" fmla="*/ 606 h 1235"/>
                <a:gd name="T92" fmla="*/ 729 w 802"/>
                <a:gd name="T93" fmla="*/ 619 h 1235"/>
                <a:gd name="T94" fmla="*/ 758 w 802"/>
                <a:gd name="T95" fmla="*/ 663 h 1235"/>
                <a:gd name="T96" fmla="*/ 709 w 802"/>
                <a:gd name="T97" fmla="*/ 681 h 1235"/>
                <a:gd name="T98" fmla="*/ 745 w 802"/>
                <a:gd name="T99" fmla="*/ 735 h 1235"/>
                <a:gd name="T100" fmla="*/ 729 w 802"/>
                <a:gd name="T101" fmla="*/ 750 h 1235"/>
                <a:gd name="T102" fmla="*/ 662 w 802"/>
                <a:gd name="T103" fmla="*/ 797 h 1235"/>
                <a:gd name="T104" fmla="*/ 686 w 802"/>
                <a:gd name="T105" fmla="*/ 812 h 1235"/>
                <a:gd name="T106" fmla="*/ 662 w 802"/>
                <a:gd name="T107" fmla="*/ 856 h 1235"/>
                <a:gd name="T108" fmla="*/ 693 w 802"/>
                <a:gd name="T109" fmla="*/ 871 h 1235"/>
                <a:gd name="T110" fmla="*/ 737 w 802"/>
                <a:gd name="T111" fmla="*/ 915 h 1235"/>
                <a:gd name="T112" fmla="*/ 662 w 802"/>
                <a:gd name="T113" fmla="*/ 936 h 1235"/>
                <a:gd name="T114" fmla="*/ 711 w 802"/>
                <a:gd name="T115" fmla="*/ 967 h 1235"/>
                <a:gd name="T116" fmla="*/ 665 w 802"/>
                <a:gd name="T117" fmla="*/ 990 h 1235"/>
                <a:gd name="T118" fmla="*/ 704 w 802"/>
                <a:gd name="T119" fmla="*/ 1029 h 1235"/>
                <a:gd name="T120" fmla="*/ 693 w 802"/>
                <a:gd name="T121" fmla="*/ 1052 h 1235"/>
                <a:gd name="T122" fmla="*/ 650 w 802"/>
                <a:gd name="T123" fmla="*/ 1096 h 12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02"/>
                <a:gd name="T187" fmla="*/ 0 h 1235"/>
                <a:gd name="T188" fmla="*/ 802 w 802"/>
                <a:gd name="T189" fmla="*/ 1235 h 123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02" h="1235">
                  <a:moveTo>
                    <a:pt x="570" y="1235"/>
                  </a:moveTo>
                  <a:lnTo>
                    <a:pt x="562" y="1233"/>
                  </a:lnTo>
                  <a:lnTo>
                    <a:pt x="557" y="1227"/>
                  </a:lnTo>
                  <a:lnTo>
                    <a:pt x="552" y="1222"/>
                  </a:lnTo>
                  <a:lnTo>
                    <a:pt x="544" y="1215"/>
                  </a:lnTo>
                  <a:lnTo>
                    <a:pt x="544" y="1212"/>
                  </a:lnTo>
                  <a:lnTo>
                    <a:pt x="546" y="1207"/>
                  </a:lnTo>
                  <a:lnTo>
                    <a:pt x="546" y="1204"/>
                  </a:lnTo>
                  <a:lnTo>
                    <a:pt x="549" y="1202"/>
                  </a:lnTo>
                  <a:lnTo>
                    <a:pt x="570" y="1199"/>
                  </a:lnTo>
                  <a:lnTo>
                    <a:pt x="580" y="1196"/>
                  </a:lnTo>
                  <a:lnTo>
                    <a:pt x="585" y="1194"/>
                  </a:lnTo>
                  <a:lnTo>
                    <a:pt x="588" y="1191"/>
                  </a:lnTo>
                  <a:lnTo>
                    <a:pt x="582" y="1189"/>
                  </a:lnTo>
                  <a:lnTo>
                    <a:pt x="575" y="1186"/>
                  </a:lnTo>
                  <a:lnTo>
                    <a:pt x="562" y="1186"/>
                  </a:lnTo>
                  <a:lnTo>
                    <a:pt x="536" y="1184"/>
                  </a:lnTo>
                  <a:lnTo>
                    <a:pt x="536" y="1178"/>
                  </a:lnTo>
                  <a:lnTo>
                    <a:pt x="536" y="1173"/>
                  </a:lnTo>
                  <a:lnTo>
                    <a:pt x="536" y="1168"/>
                  </a:lnTo>
                  <a:lnTo>
                    <a:pt x="539" y="1163"/>
                  </a:lnTo>
                  <a:lnTo>
                    <a:pt x="546" y="1160"/>
                  </a:lnTo>
                  <a:lnTo>
                    <a:pt x="557" y="1158"/>
                  </a:lnTo>
                  <a:lnTo>
                    <a:pt x="564" y="1158"/>
                  </a:lnTo>
                  <a:lnTo>
                    <a:pt x="572" y="1155"/>
                  </a:lnTo>
                  <a:lnTo>
                    <a:pt x="572" y="1150"/>
                  </a:lnTo>
                  <a:lnTo>
                    <a:pt x="575" y="1147"/>
                  </a:lnTo>
                  <a:lnTo>
                    <a:pt x="575" y="1142"/>
                  </a:lnTo>
                  <a:lnTo>
                    <a:pt x="577" y="1140"/>
                  </a:lnTo>
                  <a:lnTo>
                    <a:pt x="567" y="1140"/>
                  </a:lnTo>
                  <a:lnTo>
                    <a:pt x="557" y="1140"/>
                  </a:lnTo>
                  <a:lnTo>
                    <a:pt x="549" y="1140"/>
                  </a:lnTo>
                  <a:lnTo>
                    <a:pt x="539" y="1140"/>
                  </a:lnTo>
                  <a:lnTo>
                    <a:pt x="539" y="1119"/>
                  </a:lnTo>
                  <a:lnTo>
                    <a:pt x="544" y="1101"/>
                  </a:lnTo>
                  <a:lnTo>
                    <a:pt x="549" y="1086"/>
                  </a:lnTo>
                  <a:lnTo>
                    <a:pt x="549" y="1073"/>
                  </a:lnTo>
                  <a:lnTo>
                    <a:pt x="531" y="1075"/>
                  </a:lnTo>
                  <a:lnTo>
                    <a:pt x="513" y="1078"/>
                  </a:lnTo>
                  <a:lnTo>
                    <a:pt x="497" y="1080"/>
                  </a:lnTo>
                  <a:lnTo>
                    <a:pt x="482" y="1080"/>
                  </a:lnTo>
                  <a:lnTo>
                    <a:pt x="466" y="1080"/>
                  </a:lnTo>
                  <a:lnTo>
                    <a:pt x="451" y="1080"/>
                  </a:lnTo>
                  <a:lnTo>
                    <a:pt x="436" y="1078"/>
                  </a:lnTo>
                  <a:lnTo>
                    <a:pt x="420" y="1075"/>
                  </a:lnTo>
                  <a:lnTo>
                    <a:pt x="420" y="1073"/>
                  </a:lnTo>
                  <a:lnTo>
                    <a:pt x="420" y="1070"/>
                  </a:lnTo>
                  <a:lnTo>
                    <a:pt x="420" y="1068"/>
                  </a:lnTo>
                  <a:lnTo>
                    <a:pt x="420" y="1065"/>
                  </a:lnTo>
                  <a:lnTo>
                    <a:pt x="438" y="1062"/>
                  </a:lnTo>
                  <a:lnTo>
                    <a:pt x="456" y="1060"/>
                  </a:lnTo>
                  <a:lnTo>
                    <a:pt x="472" y="1060"/>
                  </a:lnTo>
                  <a:lnTo>
                    <a:pt x="490" y="1057"/>
                  </a:lnTo>
                  <a:lnTo>
                    <a:pt x="490" y="1055"/>
                  </a:lnTo>
                  <a:lnTo>
                    <a:pt x="490" y="1049"/>
                  </a:lnTo>
                  <a:lnTo>
                    <a:pt x="490" y="1047"/>
                  </a:lnTo>
                  <a:lnTo>
                    <a:pt x="490" y="1044"/>
                  </a:lnTo>
                  <a:lnTo>
                    <a:pt x="456" y="1044"/>
                  </a:lnTo>
                  <a:lnTo>
                    <a:pt x="433" y="1044"/>
                  </a:lnTo>
                  <a:lnTo>
                    <a:pt x="415" y="1044"/>
                  </a:lnTo>
                  <a:lnTo>
                    <a:pt x="405" y="1044"/>
                  </a:lnTo>
                  <a:lnTo>
                    <a:pt x="397" y="1044"/>
                  </a:lnTo>
                  <a:lnTo>
                    <a:pt x="392" y="1042"/>
                  </a:lnTo>
                  <a:lnTo>
                    <a:pt x="389" y="1042"/>
                  </a:lnTo>
                  <a:lnTo>
                    <a:pt x="387" y="1039"/>
                  </a:lnTo>
                  <a:lnTo>
                    <a:pt x="387" y="1034"/>
                  </a:lnTo>
                  <a:lnTo>
                    <a:pt x="389" y="1029"/>
                  </a:lnTo>
                  <a:lnTo>
                    <a:pt x="389" y="1024"/>
                  </a:lnTo>
                  <a:lnTo>
                    <a:pt x="389" y="1019"/>
                  </a:lnTo>
                  <a:lnTo>
                    <a:pt x="399" y="1016"/>
                  </a:lnTo>
                  <a:lnTo>
                    <a:pt x="410" y="1016"/>
                  </a:lnTo>
                  <a:lnTo>
                    <a:pt x="417" y="1013"/>
                  </a:lnTo>
                  <a:lnTo>
                    <a:pt x="428" y="1011"/>
                  </a:lnTo>
                  <a:lnTo>
                    <a:pt x="438" y="1008"/>
                  </a:lnTo>
                  <a:lnTo>
                    <a:pt x="448" y="1008"/>
                  </a:lnTo>
                  <a:lnTo>
                    <a:pt x="459" y="1006"/>
                  </a:lnTo>
                  <a:lnTo>
                    <a:pt x="469" y="1006"/>
                  </a:lnTo>
                  <a:lnTo>
                    <a:pt x="469" y="1003"/>
                  </a:lnTo>
                  <a:lnTo>
                    <a:pt x="469" y="998"/>
                  </a:lnTo>
                  <a:lnTo>
                    <a:pt x="469" y="995"/>
                  </a:lnTo>
                  <a:lnTo>
                    <a:pt x="472" y="993"/>
                  </a:lnTo>
                  <a:lnTo>
                    <a:pt x="461" y="993"/>
                  </a:lnTo>
                  <a:lnTo>
                    <a:pt x="448" y="995"/>
                  </a:lnTo>
                  <a:lnTo>
                    <a:pt x="438" y="995"/>
                  </a:lnTo>
                  <a:lnTo>
                    <a:pt x="425" y="995"/>
                  </a:lnTo>
                  <a:lnTo>
                    <a:pt x="415" y="995"/>
                  </a:lnTo>
                  <a:lnTo>
                    <a:pt x="402" y="995"/>
                  </a:lnTo>
                  <a:lnTo>
                    <a:pt x="392" y="998"/>
                  </a:lnTo>
                  <a:lnTo>
                    <a:pt x="381" y="998"/>
                  </a:lnTo>
                  <a:lnTo>
                    <a:pt x="381" y="988"/>
                  </a:lnTo>
                  <a:lnTo>
                    <a:pt x="384" y="980"/>
                  </a:lnTo>
                  <a:lnTo>
                    <a:pt x="384" y="972"/>
                  </a:lnTo>
                  <a:lnTo>
                    <a:pt x="387" y="964"/>
                  </a:lnTo>
                  <a:lnTo>
                    <a:pt x="420" y="954"/>
                  </a:lnTo>
                  <a:lnTo>
                    <a:pt x="438" y="949"/>
                  </a:lnTo>
                  <a:lnTo>
                    <a:pt x="446" y="944"/>
                  </a:lnTo>
                  <a:lnTo>
                    <a:pt x="448" y="941"/>
                  </a:lnTo>
                  <a:lnTo>
                    <a:pt x="436" y="939"/>
                  </a:lnTo>
                  <a:lnTo>
                    <a:pt x="420" y="936"/>
                  </a:lnTo>
                  <a:lnTo>
                    <a:pt x="405" y="936"/>
                  </a:lnTo>
                  <a:lnTo>
                    <a:pt x="392" y="933"/>
                  </a:lnTo>
                  <a:lnTo>
                    <a:pt x="384" y="928"/>
                  </a:lnTo>
                  <a:lnTo>
                    <a:pt x="374" y="923"/>
                  </a:lnTo>
                  <a:lnTo>
                    <a:pt x="361" y="920"/>
                  </a:lnTo>
                  <a:lnTo>
                    <a:pt x="348" y="918"/>
                  </a:lnTo>
                  <a:lnTo>
                    <a:pt x="335" y="918"/>
                  </a:lnTo>
                  <a:lnTo>
                    <a:pt x="322" y="915"/>
                  </a:lnTo>
                  <a:lnTo>
                    <a:pt x="312" y="913"/>
                  </a:lnTo>
                  <a:lnTo>
                    <a:pt x="301" y="910"/>
                  </a:lnTo>
                  <a:lnTo>
                    <a:pt x="301" y="908"/>
                  </a:lnTo>
                  <a:lnTo>
                    <a:pt x="301" y="905"/>
                  </a:lnTo>
                  <a:lnTo>
                    <a:pt x="301" y="902"/>
                  </a:lnTo>
                  <a:lnTo>
                    <a:pt x="299" y="900"/>
                  </a:lnTo>
                  <a:lnTo>
                    <a:pt x="312" y="900"/>
                  </a:lnTo>
                  <a:lnTo>
                    <a:pt x="325" y="897"/>
                  </a:lnTo>
                  <a:lnTo>
                    <a:pt x="338" y="897"/>
                  </a:lnTo>
                  <a:lnTo>
                    <a:pt x="350" y="895"/>
                  </a:lnTo>
                  <a:lnTo>
                    <a:pt x="361" y="892"/>
                  </a:lnTo>
                  <a:lnTo>
                    <a:pt x="374" y="892"/>
                  </a:lnTo>
                  <a:lnTo>
                    <a:pt x="387" y="890"/>
                  </a:lnTo>
                  <a:lnTo>
                    <a:pt x="399" y="890"/>
                  </a:lnTo>
                  <a:lnTo>
                    <a:pt x="402" y="887"/>
                  </a:lnTo>
                  <a:lnTo>
                    <a:pt x="405" y="884"/>
                  </a:lnTo>
                  <a:lnTo>
                    <a:pt x="387" y="884"/>
                  </a:lnTo>
                  <a:lnTo>
                    <a:pt x="366" y="884"/>
                  </a:lnTo>
                  <a:lnTo>
                    <a:pt x="348" y="884"/>
                  </a:lnTo>
                  <a:lnTo>
                    <a:pt x="330" y="884"/>
                  </a:lnTo>
                  <a:lnTo>
                    <a:pt x="312" y="884"/>
                  </a:lnTo>
                  <a:lnTo>
                    <a:pt x="294" y="884"/>
                  </a:lnTo>
                  <a:lnTo>
                    <a:pt x="276" y="884"/>
                  </a:lnTo>
                  <a:lnTo>
                    <a:pt x="258" y="884"/>
                  </a:lnTo>
                  <a:lnTo>
                    <a:pt x="250" y="871"/>
                  </a:lnTo>
                  <a:lnTo>
                    <a:pt x="245" y="861"/>
                  </a:lnTo>
                  <a:lnTo>
                    <a:pt x="245" y="856"/>
                  </a:lnTo>
                  <a:lnTo>
                    <a:pt x="242" y="848"/>
                  </a:lnTo>
                  <a:lnTo>
                    <a:pt x="258" y="846"/>
                  </a:lnTo>
                  <a:lnTo>
                    <a:pt x="276" y="846"/>
                  </a:lnTo>
                  <a:lnTo>
                    <a:pt x="291" y="843"/>
                  </a:lnTo>
                  <a:lnTo>
                    <a:pt x="309" y="841"/>
                  </a:lnTo>
                  <a:lnTo>
                    <a:pt x="325" y="838"/>
                  </a:lnTo>
                  <a:lnTo>
                    <a:pt x="340" y="838"/>
                  </a:lnTo>
                  <a:lnTo>
                    <a:pt x="358" y="835"/>
                  </a:lnTo>
                  <a:lnTo>
                    <a:pt x="374" y="835"/>
                  </a:lnTo>
                  <a:lnTo>
                    <a:pt x="376" y="833"/>
                  </a:lnTo>
                  <a:lnTo>
                    <a:pt x="376" y="830"/>
                  </a:lnTo>
                  <a:lnTo>
                    <a:pt x="379" y="828"/>
                  </a:lnTo>
                  <a:lnTo>
                    <a:pt x="353" y="828"/>
                  </a:lnTo>
                  <a:lnTo>
                    <a:pt x="325" y="830"/>
                  </a:lnTo>
                  <a:lnTo>
                    <a:pt x="296" y="830"/>
                  </a:lnTo>
                  <a:lnTo>
                    <a:pt x="268" y="830"/>
                  </a:lnTo>
                  <a:lnTo>
                    <a:pt x="240" y="830"/>
                  </a:lnTo>
                  <a:lnTo>
                    <a:pt x="214" y="828"/>
                  </a:lnTo>
                  <a:lnTo>
                    <a:pt x="188" y="822"/>
                  </a:lnTo>
                  <a:lnTo>
                    <a:pt x="167" y="812"/>
                  </a:lnTo>
                  <a:lnTo>
                    <a:pt x="170" y="810"/>
                  </a:lnTo>
                  <a:lnTo>
                    <a:pt x="170" y="807"/>
                  </a:lnTo>
                  <a:lnTo>
                    <a:pt x="173" y="807"/>
                  </a:lnTo>
                  <a:lnTo>
                    <a:pt x="167" y="804"/>
                  </a:lnTo>
                  <a:lnTo>
                    <a:pt x="162" y="802"/>
                  </a:lnTo>
                  <a:lnTo>
                    <a:pt x="157" y="802"/>
                  </a:lnTo>
                  <a:lnTo>
                    <a:pt x="152" y="799"/>
                  </a:lnTo>
                  <a:lnTo>
                    <a:pt x="149" y="797"/>
                  </a:lnTo>
                  <a:lnTo>
                    <a:pt x="149" y="792"/>
                  </a:lnTo>
                  <a:lnTo>
                    <a:pt x="149" y="789"/>
                  </a:lnTo>
                  <a:lnTo>
                    <a:pt x="149" y="786"/>
                  </a:lnTo>
                  <a:lnTo>
                    <a:pt x="162" y="786"/>
                  </a:lnTo>
                  <a:lnTo>
                    <a:pt x="188" y="786"/>
                  </a:lnTo>
                  <a:lnTo>
                    <a:pt x="216" y="784"/>
                  </a:lnTo>
                  <a:lnTo>
                    <a:pt x="252" y="784"/>
                  </a:lnTo>
                  <a:lnTo>
                    <a:pt x="286" y="781"/>
                  </a:lnTo>
                  <a:lnTo>
                    <a:pt x="314" y="776"/>
                  </a:lnTo>
                  <a:lnTo>
                    <a:pt x="340" y="768"/>
                  </a:lnTo>
                  <a:lnTo>
                    <a:pt x="353" y="761"/>
                  </a:lnTo>
                  <a:lnTo>
                    <a:pt x="343" y="761"/>
                  </a:lnTo>
                  <a:lnTo>
                    <a:pt x="317" y="761"/>
                  </a:lnTo>
                  <a:lnTo>
                    <a:pt x="283" y="761"/>
                  </a:lnTo>
                  <a:lnTo>
                    <a:pt x="245" y="763"/>
                  </a:lnTo>
                  <a:lnTo>
                    <a:pt x="206" y="766"/>
                  </a:lnTo>
                  <a:lnTo>
                    <a:pt x="173" y="766"/>
                  </a:lnTo>
                  <a:lnTo>
                    <a:pt x="147" y="768"/>
                  </a:lnTo>
                  <a:lnTo>
                    <a:pt x="134" y="768"/>
                  </a:lnTo>
                  <a:lnTo>
                    <a:pt x="131" y="755"/>
                  </a:lnTo>
                  <a:lnTo>
                    <a:pt x="129" y="748"/>
                  </a:lnTo>
                  <a:lnTo>
                    <a:pt x="129" y="737"/>
                  </a:lnTo>
                  <a:lnTo>
                    <a:pt x="131" y="724"/>
                  </a:lnTo>
                  <a:lnTo>
                    <a:pt x="154" y="722"/>
                  </a:lnTo>
                  <a:lnTo>
                    <a:pt x="183" y="719"/>
                  </a:lnTo>
                  <a:lnTo>
                    <a:pt x="211" y="717"/>
                  </a:lnTo>
                  <a:lnTo>
                    <a:pt x="240" y="714"/>
                  </a:lnTo>
                  <a:lnTo>
                    <a:pt x="265" y="712"/>
                  </a:lnTo>
                  <a:lnTo>
                    <a:pt x="289" y="712"/>
                  </a:lnTo>
                  <a:lnTo>
                    <a:pt x="309" y="709"/>
                  </a:lnTo>
                  <a:lnTo>
                    <a:pt x="322" y="706"/>
                  </a:lnTo>
                  <a:lnTo>
                    <a:pt x="322" y="704"/>
                  </a:lnTo>
                  <a:lnTo>
                    <a:pt x="322" y="699"/>
                  </a:lnTo>
                  <a:lnTo>
                    <a:pt x="322" y="696"/>
                  </a:lnTo>
                  <a:lnTo>
                    <a:pt x="322" y="694"/>
                  </a:lnTo>
                  <a:lnTo>
                    <a:pt x="312" y="696"/>
                  </a:lnTo>
                  <a:lnTo>
                    <a:pt x="301" y="696"/>
                  </a:lnTo>
                  <a:lnTo>
                    <a:pt x="291" y="699"/>
                  </a:lnTo>
                  <a:lnTo>
                    <a:pt x="278" y="699"/>
                  </a:lnTo>
                  <a:lnTo>
                    <a:pt x="258" y="699"/>
                  </a:lnTo>
                  <a:lnTo>
                    <a:pt x="232" y="699"/>
                  </a:lnTo>
                  <a:lnTo>
                    <a:pt x="196" y="701"/>
                  </a:lnTo>
                  <a:lnTo>
                    <a:pt x="149" y="701"/>
                  </a:lnTo>
                  <a:lnTo>
                    <a:pt x="160" y="683"/>
                  </a:lnTo>
                  <a:lnTo>
                    <a:pt x="175" y="668"/>
                  </a:lnTo>
                  <a:lnTo>
                    <a:pt x="196" y="660"/>
                  </a:lnTo>
                  <a:lnTo>
                    <a:pt x="219" y="652"/>
                  </a:lnTo>
                  <a:lnTo>
                    <a:pt x="245" y="647"/>
                  </a:lnTo>
                  <a:lnTo>
                    <a:pt x="268" y="645"/>
                  </a:lnTo>
                  <a:lnTo>
                    <a:pt x="294" y="642"/>
                  </a:lnTo>
                  <a:lnTo>
                    <a:pt x="314" y="637"/>
                  </a:lnTo>
                  <a:lnTo>
                    <a:pt x="312" y="637"/>
                  </a:lnTo>
                  <a:lnTo>
                    <a:pt x="312" y="634"/>
                  </a:lnTo>
                  <a:lnTo>
                    <a:pt x="312" y="632"/>
                  </a:lnTo>
                  <a:lnTo>
                    <a:pt x="289" y="632"/>
                  </a:lnTo>
                  <a:lnTo>
                    <a:pt x="263" y="632"/>
                  </a:lnTo>
                  <a:lnTo>
                    <a:pt x="240" y="632"/>
                  </a:lnTo>
                  <a:lnTo>
                    <a:pt x="219" y="629"/>
                  </a:lnTo>
                  <a:lnTo>
                    <a:pt x="201" y="624"/>
                  </a:lnTo>
                  <a:lnTo>
                    <a:pt x="185" y="616"/>
                  </a:lnTo>
                  <a:lnTo>
                    <a:pt x="175" y="603"/>
                  </a:lnTo>
                  <a:lnTo>
                    <a:pt x="167" y="585"/>
                  </a:lnTo>
                  <a:lnTo>
                    <a:pt x="203" y="583"/>
                  </a:lnTo>
                  <a:lnTo>
                    <a:pt x="229" y="583"/>
                  </a:lnTo>
                  <a:lnTo>
                    <a:pt x="250" y="580"/>
                  </a:lnTo>
                  <a:lnTo>
                    <a:pt x="265" y="580"/>
                  </a:lnTo>
                  <a:lnTo>
                    <a:pt x="273" y="580"/>
                  </a:lnTo>
                  <a:lnTo>
                    <a:pt x="281" y="577"/>
                  </a:lnTo>
                  <a:lnTo>
                    <a:pt x="286" y="577"/>
                  </a:lnTo>
                  <a:lnTo>
                    <a:pt x="291" y="575"/>
                  </a:lnTo>
                  <a:lnTo>
                    <a:pt x="278" y="570"/>
                  </a:lnTo>
                  <a:lnTo>
                    <a:pt x="268" y="567"/>
                  </a:lnTo>
                  <a:lnTo>
                    <a:pt x="255" y="567"/>
                  </a:lnTo>
                  <a:lnTo>
                    <a:pt x="234" y="567"/>
                  </a:lnTo>
                  <a:lnTo>
                    <a:pt x="240" y="557"/>
                  </a:lnTo>
                  <a:lnTo>
                    <a:pt x="242" y="547"/>
                  </a:lnTo>
                  <a:lnTo>
                    <a:pt x="242" y="534"/>
                  </a:lnTo>
                  <a:lnTo>
                    <a:pt x="240" y="510"/>
                  </a:lnTo>
                  <a:lnTo>
                    <a:pt x="245" y="508"/>
                  </a:lnTo>
                  <a:lnTo>
                    <a:pt x="252" y="508"/>
                  </a:lnTo>
                  <a:lnTo>
                    <a:pt x="260" y="505"/>
                  </a:lnTo>
                  <a:lnTo>
                    <a:pt x="265" y="505"/>
                  </a:lnTo>
                  <a:lnTo>
                    <a:pt x="265" y="503"/>
                  </a:lnTo>
                  <a:lnTo>
                    <a:pt x="265" y="498"/>
                  </a:lnTo>
                  <a:lnTo>
                    <a:pt x="265" y="495"/>
                  </a:lnTo>
                  <a:lnTo>
                    <a:pt x="265" y="492"/>
                  </a:lnTo>
                  <a:lnTo>
                    <a:pt x="250" y="492"/>
                  </a:lnTo>
                  <a:lnTo>
                    <a:pt x="232" y="492"/>
                  </a:lnTo>
                  <a:lnTo>
                    <a:pt x="216" y="492"/>
                  </a:lnTo>
                  <a:lnTo>
                    <a:pt x="201" y="490"/>
                  </a:lnTo>
                  <a:lnTo>
                    <a:pt x="188" y="487"/>
                  </a:lnTo>
                  <a:lnTo>
                    <a:pt x="175" y="482"/>
                  </a:lnTo>
                  <a:lnTo>
                    <a:pt x="167" y="474"/>
                  </a:lnTo>
                  <a:lnTo>
                    <a:pt x="162" y="461"/>
                  </a:lnTo>
                  <a:lnTo>
                    <a:pt x="178" y="459"/>
                  </a:lnTo>
                  <a:lnTo>
                    <a:pt x="196" y="456"/>
                  </a:lnTo>
                  <a:lnTo>
                    <a:pt x="211" y="454"/>
                  </a:lnTo>
                  <a:lnTo>
                    <a:pt x="229" y="454"/>
                  </a:lnTo>
                  <a:lnTo>
                    <a:pt x="232" y="451"/>
                  </a:lnTo>
                  <a:lnTo>
                    <a:pt x="232" y="449"/>
                  </a:lnTo>
                  <a:lnTo>
                    <a:pt x="232" y="446"/>
                  </a:lnTo>
                  <a:lnTo>
                    <a:pt x="234" y="443"/>
                  </a:lnTo>
                  <a:lnTo>
                    <a:pt x="211" y="443"/>
                  </a:lnTo>
                  <a:lnTo>
                    <a:pt x="188" y="443"/>
                  </a:lnTo>
                  <a:lnTo>
                    <a:pt x="165" y="443"/>
                  </a:lnTo>
                  <a:lnTo>
                    <a:pt x="144" y="441"/>
                  </a:lnTo>
                  <a:lnTo>
                    <a:pt x="124" y="433"/>
                  </a:lnTo>
                  <a:lnTo>
                    <a:pt x="105" y="425"/>
                  </a:lnTo>
                  <a:lnTo>
                    <a:pt x="93" y="410"/>
                  </a:lnTo>
                  <a:lnTo>
                    <a:pt x="85" y="392"/>
                  </a:lnTo>
                  <a:lnTo>
                    <a:pt x="98" y="389"/>
                  </a:lnTo>
                  <a:lnTo>
                    <a:pt x="111" y="387"/>
                  </a:lnTo>
                  <a:lnTo>
                    <a:pt x="124" y="384"/>
                  </a:lnTo>
                  <a:lnTo>
                    <a:pt x="134" y="381"/>
                  </a:lnTo>
                  <a:lnTo>
                    <a:pt x="147" y="381"/>
                  </a:lnTo>
                  <a:lnTo>
                    <a:pt x="160" y="379"/>
                  </a:lnTo>
                  <a:lnTo>
                    <a:pt x="170" y="376"/>
                  </a:lnTo>
                  <a:lnTo>
                    <a:pt x="183" y="376"/>
                  </a:lnTo>
                  <a:lnTo>
                    <a:pt x="165" y="374"/>
                  </a:lnTo>
                  <a:lnTo>
                    <a:pt x="149" y="371"/>
                  </a:lnTo>
                  <a:lnTo>
                    <a:pt x="136" y="371"/>
                  </a:lnTo>
                  <a:lnTo>
                    <a:pt x="121" y="371"/>
                  </a:lnTo>
                  <a:lnTo>
                    <a:pt x="108" y="371"/>
                  </a:lnTo>
                  <a:lnTo>
                    <a:pt x="93" y="371"/>
                  </a:lnTo>
                  <a:lnTo>
                    <a:pt x="80" y="374"/>
                  </a:lnTo>
                  <a:lnTo>
                    <a:pt x="67" y="374"/>
                  </a:lnTo>
                  <a:lnTo>
                    <a:pt x="57" y="356"/>
                  </a:lnTo>
                  <a:lnTo>
                    <a:pt x="49" y="343"/>
                  </a:lnTo>
                  <a:lnTo>
                    <a:pt x="46" y="332"/>
                  </a:lnTo>
                  <a:lnTo>
                    <a:pt x="44" y="320"/>
                  </a:lnTo>
                  <a:lnTo>
                    <a:pt x="51" y="320"/>
                  </a:lnTo>
                  <a:lnTo>
                    <a:pt x="62" y="320"/>
                  </a:lnTo>
                  <a:lnTo>
                    <a:pt x="75" y="320"/>
                  </a:lnTo>
                  <a:lnTo>
                    <a:pt x="90" y="320"/>
                  </a:lnTo>
                  <a:lnTo>
                    <a:pt x="103" y="317"/>
                  </a:lnTo>
                  <a:lnTo>
                    <a:pt x="116" y="314"/>
                  </a:lnTo>
                  <a:lnTo>
                    <a:pt x="126" y="309"/>
                  </a:lnTo>
                  <a:lnTo>
                    <a:pt x="131" y="304"/>
                  </a:lnTo>
                  <a:lnTo>
                    <a:pt x="118" y="304"/>
                  </a:lnTo>
                  <a:lnTo>
                    <a:pt x="105" y="304"/>
                  </a:lnTo>
                  <a:lnTo>
                    <a:pt x="93" y="304"/>
                  </a:lnTo>
                  <a:lnTo>
                    <a:pt x="80" y="301"/>
                  </a:lnTo>
                  <a:lnTo>
                    <a:pt x="64" y="301"/>
                  </a:lnTo>
                  <a:lnTo>
                    <a:pt x="51" y="301"/>
                  </a:lnTo>
                  <a:lnTo>
                    <a:pt x="38" y="301"/>
                  </a:lnTo>
                  <a:lnTo>
                    <a:pt x="26" y="301"/>
                  </a:lnTo>
                  <a:lnTo>
                    <a:pt x="20" y="281"/>
                  </a:lnTo>
                  <a:lnTo>
                    <a:pt x="18" y="265"/>
                  </a:lnTo>
                  <a:lnTo>
                    <a:pt x="15" y="250"/>
                  </a:lnTo>
                  <a:lnTo>
                    <a:pt x="15" y="237"/>
                  </a:lnTo>
                  <a:lnTo>
                    <a:pt x="28" y="234"/>
                  </a:lnTo>
                  <a:lnTo>
                    <a:pt x="44" y="232"/>
                  </a:lnTo>
                  <a:lnTo>
                    <a:pt x="59" y="229"/>
                  </a:lnTo>
                  <a:lnTo>
                    <a:pt x="75" y="227"/>
                  </a:lnTo>
                  <a:lnTo>
                    <a:pt x="77" y="227"/>
                  </a:lnTo>
                  <a:lnTo>
                    <a:pt x="77" y="224"/>
                  </a:lnTo>
                  <a:lnTo>
                    <a:pt x="77" y="222"/>
                  </a:lnTo>
                  <a:lnTo>
                    <a:pt x="57" y="216"/>
                  </a:lnTo>
                  <a:lnTo>
                    <a:pt x="38" y="214"/>
                  </a:lnTo>
                  <a:lnTo>
                    <a:pt x="20" y="214"/>
                  </a:lnTo>
                  <a:lnTo>
                    <a:pt x="5" y="214"/>
                  </a:lnTo>
                  <a:lnTo>
                    <a:pt x="2" y="198"/>
                  </a:lnTo>
                  <a:lnTo>
                    <a:pt x="2" y="183"/>
                  </a:lnTo>
                  <a:lnTo>
                    <a:pt x="0" y="170"/>
                  </a:lnTo>
                  <a:lnTo>
                    <a:pt x="0" y="154"/>
                  </a:lnTo>
                  <a:lnTo>
                    <a:pt x="26" y="152"/>
                  </a:lnTo>
                  <a:lnTo>
                    <a:pt x="38" y="149"/>
                  </a:lnTo>
                  <a:lnTo>
                    <a:pt x="46" y="147"/>
                  </a:lnTo>
                  <a:lnTo>
                    <a:pt x="49" y="144"/>
                  </a:lnTo>
                  <a:lnTo>
                    <a:pt x="46" y="142"/>
                  </a:lnTo>
                  <a:lnTo>
                    <a:pt x="38" y="139"/>
                  </a:lnTo>
                  <a:lnTo>
                    <a:pt x="28" y="136"/>
                  </a:lnTo>
                  <a:lnTo>
                    <a:pt x="5" y="131"/>
                  </a:lnTo>
                  <a:lnTo>
                    <a:pt x="15" y="100"/>
                  </a:lnTo>
                  <a:lnTo>
                    <a:pt x="33" y="75"/>
                  </a:lnTo>
                  <a:lnTo>
                    <a:pt x="49" y="51"/>
                  </a:lnTo>
                  <a:lnTo>
                    <a:pt x="59" y="31"/>
                  </a:lnTo>
                  <a:lnTo>
                    <a:pt x="111" y="13"/>
                  </a:lnTo>
                  <a:lnTo>
                    <a:pt x="154" y="0"/>
                  </a:lnTo>
                  <a:lnTo>
                    <a:pt x="193" y="0"/>
                  </a:lnTo>
                  <a:lnTo>
                    <a:pt x="229" y="5"/>
                  </a:lnTo>
                  <a:lnTo>
                    <a:pt x="263" y="20"/>
                  </a:lnTo>
                  <a:lnTo>
                    <a:pt x="296" y="44"/>
                  </a:lnTo>
                  <a:lnTo>
                    <a:pt x="332" y="77"/>
                  </a:lnTo>
                  <a:lnTo>
                    <a:pt x="371" y="118"/>
                  </a:lnTo>
                  <a:lnTo>
                    <a:pt x="374" y="129"/>
                  </a:lnTo>
                  <a:lnTo>
                    <a:pt x="376" y="142"/>
                  </a:lnTo>
                  <a:lnTo>
                    <a:pt x="381" y="152"/>
                  </a:lnTo>
                  <a:lnTo>
                    <a:pt x="384" y="162"/>
                  </a:lnTo>
                  <a:lnTo>
                    <a:pt x="405" y="160"/>
                  </a:lnTo>
                  <a:lnTo>
                    <a:pt x="425" y="157"/>
                  </a:lnTo>
                  <a:lnTo>
                    <a:pt x="443" y="152"/>
                  </a:lnTo>
                  <a:lnTo>
                    <a:pt x="464" y="144"/>
                  </a:lnTo>
                  <a:lnTo>
                    <a:pt x="485" y="142"/>
                  </a:lnTo>
                  <a:lnTo>
                    <a:pt x="505" y="139"/>
                  </a:lnTo>
                  <a:lnTo>
                    <a:pt x="528" y="142"/>
                  </a:lnTo>
                  <a:lnTo>
                    <a:pt x="554" y="149"/>
                  </a:lnTo>
                  <a:lnTo>
                    <a:pt x="552" y="152"/>
                  </a:lnTo>
                  <a:lnTo>
                    <a:pt x="544" y="152"/>
                  </a:lnTo>
                  <a:lnTo>
                    <a:pt x="531" y="152"/>
                  </a:lnTo>
                  <a:lnTo>
                    <a:pt x="505" y="154"/>
                  </a:lnTo>
                  <a:lnTo>
                    <a:pt x="505" y="157"/>
                  </a:lnTo>
                  <a:lnTo>
                    <a:pt x="505" y="160"/>
                  </a:lnTo>
                  <a:lnTo>
                    <a:pt x="505" y="165"/>
                  </a:lnTo>
                  <a:lnTo>
                    <a:pt x="505" y="167"/>
                  </a:lnTo>
                  <a:lnTo>
                    <a:pt x="523" y="167"/>
                  </a:lnTo>
                  <a:lnTo>
                    <a:pt x="541" y="167"/>
                  </a:lnTo>
                  <a:lnTo>
                    <a:pt x="557" y="167"/>
                  </a:lnTo>
                  <a:lnTo>
                    <a:pt x="572" y="170"/>
                  </a:lnTo>
                  <a:lnTo>
                    <a:pt x="585" y="175"/>
                  </a:lnTo>
                  <a:lnTo>
                    <a:pt x="601" y="180"/>
                  </a:lnTo>
                  <a:lnTo>
                    <a:pt x="613" y="191"/>
                  </a:lnTo>
                  <a:lnTo>
                    <a:pt x="629" y="206"/>
                  </a:lnTo>
                  <a:lnTo>
                    <a:pt x="624" y="209"/>
                  </a:lnTo>
                  <a:lnTo>
                    <a:pt x="616" y="209"/>
                  </a:lnTo>
                  <a:lnTo>
                    <a:pt x="595" y="209"/>
                  </a:lnTo>
                  <a:lnTo>
                    <a:pt x="554" y="211"/>
                  </a:lnTo>
                  <a:lnTo>
                    <a:pt x="554" y="214"/>
                  </a:lnTo>
                  <a:lnTo>
                    <a:pt x="554" y="219"/>
                  </a:lnTo>
                  <a:lnTo>
                    <a:pt x="554" y="222"/>
                  </a:lnTo>
                  <a:lnTo>
                    <a:pt x="554" y="227"/>
                  </a:lnTo>
                  <a:lnTo>
                    <a:pt x="564" y="227"/>
                  </a:lnTo>
                  <a:lnTo>
                    <a:pt x="575" y="227"/>
                  </a:lnTo>
                  <a:lnTo>
                    <a:pt x="585" y="227"/>
                  </a:lnTo>
                  <a:lnTo>
                    <a:pt x="598" y="229"/>
                  </a:lnTo>
                  <a:lnTo>
                    <a:pt x="608" y="229"/>
                  </a:lnTo>
                  <a:lnTo>
                    <a:pt x="619" y="229"/>
                  </a:lnTo>
                  <a:lnTo>
                    <a:pt x="629" y="232"/>
                  </a:lnTo>
                  <a:lnTo>
                    <a:pt x="639" y="232"/>
                  </a:lnTo>
                  <a:lnTo>
                    <a:pt x="642" y="237"/>
                  </a:lnTo>
                  <a:lnTo>
                    <a:pt x="644" y="242"/>
                  </a:lnTo>
                  <a:lnTo>
                    <a:pt x="644" y="247"/>
                  </a:lnTo>
                  <a:lnTo>
                    <a:pt x="644" y="255"/>
                  </a:lnTo>
                  <a:lnTo>
                    <a:pt x="634" y="263"/>
                  </a:lnTo>
                  <a:lnTo>
                    <a:pt x="621" y="268"/>
                  </a:lnTo>
                  <a:lnTo>
                    <a:pt x="606" y="268"/>
                  </a:lnTo>
                  <a:lnTo>
                    <a:pt x="590" y="268"/>
                  </a:lnTo>
                  <a:lnTo>
                    <a:pt x="575" y="268"/>
                  </a:lnTo>
                  <a:lnTo>
                    <a:pt x="559" y="268"/>
                  </a:lnTo>
                  <a:lnTo>
                    <a:pt x="544" y="271"/>
                  </a:lnTo>
                  <a:lnTo>
                    <a:pt x="531" y="273"/>
                  </a:lnTo>
                  <a:lnTo>
                    <a:pt x="544" y="276"/>
                  </a:lnTo>
                  <a:lnTo>
                    <a:pt x="557" y="278"/>
                  </a:lnTo>
                  <a:lnTo>
                    <a:pt x="572" y="281"/>
                  </a:lnTo>
                  <a:lnTo>
                    <a:pt x="588" y="281"/>
                  </a:lnTo>
                  <a:lnTo>
                    <a:pt x="606" y="281"/>
                  </a:lnTo>
                  <a:lnTo>
                    <a:pt x="621" y="281"/>
                  </a:lnTo>
                  <a:lnTo>
                    <a:pt x="639" y="281"/>
                  </a:lnTo>
                  <a:lnTo>
                    <a:pt x="655" y="281"/>
                  </a:lnTo>
                  <a:lnTo>
                    <a:pt x="655" y="291"/>
                  </a:lnTo>
                  <a:lnTo>
                    <a:pt x="655" y="304"/>
                  </a:lnTo>
                  <a:lnTo>
                    <a:pt x="652" y="314"/>
                  </a:lnTo>
                  <a:lnTo>
                    <a:pt x="652" y="327"/>
                  </a:lnTo>
                  <a:lnTo>
                    <a:pt x="650" y="330"/>
                  </a:lnTo>
                  <a:lnTo>
                    <a:pt x="647" y="330"/>
                  </a:lnTo>
                  <a:lnTo>
                    <a:pt x="642" y="330"/>
                  </a:lnTo>
                  <a:lnTo>
                    <a:pt x="629" y="330"/>
                  </a:lnTo>
                  <a:lnTo>
                    <a:pt x="613" y="330"/>
                  </a:lnTo>
                  <a:lnTo>
                    <a:pt x="588" y="330"/>
                  </a:lnTo>
                  <a:lnTo>
                    <a:pt x="552" y="330"/>
                  </a:lnTo>
                  <a:lnTo>
                    <a:pt x="505" y="327"/>
                  </a:lnTo>
                  <a:lnTo>
                    <a:pt x="505" y="330"/>
                  </a:lnTo>
                  <a:lnTo>
                    <a:pt x="505" y="332"/>
                  </a:lnTo>
                  <a:lnTo>
                    <a:pt x="505" y="335"/>
                  </a:lnTo>
                  <a:lnTo>
                    <a:pt x="505" y="338"/>
                  </a:lnTo>
                  <a:lnTo>
                    <a:pt x="523" y="338"/>
                  </a:lnTo>
                  <a:lnTo>
                    <a:pt x="541" y="340"/>
                  </a:lnTo>
                  <a:lnTo>
                    <a:pt x="557" y="340"/>
                  </a:lnTo>
                  <a:lnTo>
                    <a:pt x="575" y="343"/>
                  </a:lnTo>
                  <a:lnTo>
                    <a:pt x="593" y="345"/>
                  </a:lnTo>
                  <a:lnTo>
                    <a:pt x="611" y="348"/>
                  </a:lnTo>
                  <a:lnTo>
                    <a:pt x="626" y="348"/>
                  </a:lnTo>
                  <a:lnTo>
                    <a:pt x="644" y="350"/>
                  </a:lnTo>
                  <a:lnTo>
                    <a:pt x="642" y="366"/>
                  </a:lnTo>
                  <a:lnTo>
                    <a:pt x="642" y="374"/>
                  </a:lnTo>
                  <a:lnTo>
                    <a:pt x="639" y="381"/>
                  </a:lnTo>
                  <a:lnTo>
                    <a:pt x="634" y="392"/>
                  </a:lnTo>
                  <a:lnTo>
                    <a:pt x="619" y="392"/>
                  </a:lnTo>
                  <a:lnTo>
                    <a:pt x="603" y="392"/>
                  </a:lnTo>
                  <a:lnTo>
                    <a:pt x="585" y="392"/>
                  </a:lnTo>
                  <a:lnTo>
                    <a:pt x="570" y="392"/>
                  </a:lnTo>
                  <a:lnTo>
                    <a:pt x="554" y="394"/>
                  </a:lnTo>
                  <a:lnTo>
                    <a:pt x="539" y="397"/>
                  </a:lnTo>
                  <a:lnTo>
                    <a:pt x="526" y="400"/>
                  </a:lnTo>
                  <a:lnTo>
                    <a:pt x="515" y="405"/>
                  </a:lnTo>
                  <a:lnTo>
                    <a:pt x="521" y="407"/>
                  </a:lnTo>
                  <a:lnTo>
                    <a:pt x="531" y="410"/>
                  </a:lnTo>
                  <a:lnTo>
                    <a:pt x="544" y="410"/>
                  </a:lnTo>
                  <a:lnTo>
                    <a:pt x="559" y="410"/>
                  </a:lnTo>
                  <a:lnTo>
                    <a:pt x="575" y="412"/>
                  </a:lnTo>
                  <a:lnTo>
                    <a:pt x="590" y="412"/>
                  </a:lnTo>
                  <a:lnTo>
                    <a:pt x="606" y="415"/>
                  </a:lnTo>
                  <a:lnTo>
                    <a:pt x="619" y="418"/>
                  </a:lnTo>
                  <a:lnTo>
                    <a:pt x="619" y="428"/>
                  </a:lnTo>
                  <a:lnTo>
                    <a:pt x="616" y="438"/>
                  </a:lnTo>
                  <a:lnTo>
                    <a:pt x="611" y="449"/>
                  </a:lnTo>
                  <a:lnTo>
                    <a:pt x="606" y="459"/>
                  </a:lnTo>
                  <a:lnTo>
                    <a:pt x="590" y="461"/>
                  </a:lnTo>
                  <a:lnTo>
                    <a:pt x="575" y="461"/>
                  </a:lnTo>
                  <a:lnTo>
                    <a:pt x="559" y="464"/>
                  </a:lnTo>
                  <a:lnTo>
                    <a:pt x="546" y="467"/>
                  </a:lnTo>
                  <a:lnTo>
                    <a:pt x="546" y="469"/>
                  </a:lnTo>
                  <a:lnTo>
                    <a:pt x="549" y="472"/>
                  </a:lnTo>
                  <a:lnTo>
                    <a:pt x="549" y="474"/>
                  </a:lnTo>
                  <a:lnTo>
                    <a:pt x="549" y="477"/>
                  </a:lnTo>
                  <a:lnTo>
                    <a:pt x="567" y="477"/>
                  </a:lnTo>
                  <a:lnTo>
                    <a:pt x="593" y="477"/>
                  </a:lnTo>
                  <a:lnTo>
                    <a:pt x="621" y="477"/>
                  </a:lnTo>
                  <a:lnTo>
                    <a:pt x="652" y="479"/>
                  </a:lnTo>
                  <a:lnTo>
                    <a:pt x="683" y="485"/>
                  </a:lnTo>
                  <a:lnTo>
                    <a:pt x="709" y="492"/>
                  </a:lnTo>
                  <a:lnTo>
                    <a:pt x="727" y="503"/>
                  </a:lnTo>
                  <a:lnTo>
                    <a:pt x="737" y="518"/>
                  </a:lnTo>
                  <a:lnTo>
                    <a:pt x="727" y="518"/>
                  </a:lnTo>
                  <a:lnTo>
                    <a:pt x="711" y="518"/>
                  </a:lnTo>
                  <a:lnTo>
                    <a:pt x="691" y="518"/>
                  </a:lnTo>
                  <a:lnTo>
                    <a:pt x="670" y="521"/>
                  </a:lnTo>
                  <a:lnTo>
                    <a:pt x="650" y="523"/>
                  </a:lnTo>
                  <a:lnTo>
                    <a:pt x="631" y="526"/>
                  </a:lnTo>
                  <a:lnTo>
                    <a:pt x="616" y="531"/>
                  </a:lnTo>
                  <a:lnTo>
                    <a:pt x="606" y="536"/>
                  </a:lnTo>
                  <a:lnTo>
                    <a:pt x="626" y="536"/>
                  </a:lnTo>
                  <a:lnTo>
                    <a:pt x="647" y="539"/>
                  </a:lnTo>
                  <a:lnTo>
                    <a:pt x="668" y="539"/>
                  </a:lnTo>
                  <a:lnTo>
                    <a:pt x="688" y="539"/>
                  </a:lnTo>
                  <a:lnTo>
                    <a:pt x="706" y="541"/>
                  </a:lnTo>
                  <a:lnTo>
                    <a:pt x="727" y="541"/>
                  </a:lnTo>
                  <a:lnTo>
                    <a:pt x="747" y="541"/>
                  </a:lnTo>
                  <a:lnTo>
                    <a:pt x="768" y="541"/>
                  </a:lnTo>
                  <a:lnTo>
                    <a:pt x="776" y="554"/>
                  </a:lnTo>
                  <a:lnTo>
                    <a:pt x="784" y="567"/>
                  </a:lnTo>
                  <a:lnTo>
                    <a:pt x="789" y="580"/>
                  </a:lnTo>
                  <a:lnTo>
                    <a:pt x="791" y="601"/>
                  </a:lnTo>
                  <a:lnTo>
                    <a:pt x="753" y="603"/>
                  </a:lnTo>
                  <a:lnTo>
                    <a:pt x="722" y="603"/>
                  </a:lnTo>
                  <a:lnTo>
                    <a:pt x="701" y="606"/>
                  </a:lnTo>
                  <a:lnTo>
                    <a:pt x="686" y="606"/>
                  </a:lnTo>
                  <a:lnTo>
                    <a:pt x="675" y="606"/>
                  </a:lnTo>
                  <a:lnTo>
                    <a:pt x="668" y="608"/>
                  </a:lnTo>
                  <a:lnTo>
                    <a:pt x="660" y="608"/>
                  </a:lnTo>
                  <a:lnTo>
                    <a:pt x="655" y="611"/>
                  </a:lnTo>
                  <a:lnTo>
                    <a:pt x="657" y="611"/>
                  </a:lnTo>
                  <a:lnTo>
                    <a:pt x="657" y="614"/>
                  </a:lnTo>
                  <a:lnTo>
                    <a:pt x="657" y="616"/>
                  </a:lnTo>
                  <a:lnTo>
                    <a:pt x="675" y="616"/>
                  </a:lnTo>
                  <a:lnTo>
                    <a:pt x="693" y="619"/>
                  </a:lnTo>
                  <a:lnTo>
                    <a:pt x="711" y="619"/>
                  </a:lnTo>
                  <a:lnTo>
                    <a:pt x="729" y="619"/>
                  </a:lnTo>
                  <a:lnTo>
                    <a:pt x="747" y="621"/>
                  </a:lnTo>
                  <a:lnTo>
                    <a:pt x="766" y="621"/>
                  </a:lnTo>
                  <a:lnTo>
                    <a:pt x="784" y="624"/>
                  </a:lnTo>
                  <a:lnTo>
                    <a:pt x="802" y="624"/>
                  </a:lnTo>
                  <a:lnTo>
                    <a:pt x="802" y="634"/>
                  </a:lnTo>
                  <a:lnTo>
                    <a:pt x="802" y="642"/>
                  </a:lnTo>
                  <a:lnTo>
                    <a:pt x="802" y="650"/>
                  </a:lnTo>
                  <a:lnTo>
                    <a:pt x="802" y="660"/>
                  </a:lnTo>
                  <a:lnTo>
                    <a:pt x="786" y="660"/>
                  </a:lnTo>
                  <a:lnTo>
                    <a:pt x="773" y="663"/>
                  </a:lnTo>
                  <a:lnTo>
                    <a:pt x="758" y="663"/>
                  </a:lnTo>
                  <a:lnTo>
                    <a:pt x="742" y="663"/>
                  </a:lnTo>
                  <a:lnTo>
                    <a:pt x="727" y="665"/>
                  </a:lnTo>
                  <a:lnTo>
                    <a:pt x="711" y="665"/>
                  </a:lnTo>
                  <a:lnTo>
                    <a:pt x="696" y="668"/>
                  </a:lnTo>
                  <a:lnTo>
                    <a:pt x="680" y="668"/>
                  </a:lnTo>
                  <a:lnTo>
                    <a:pt x="680" y="670"/>
                  </a:lnTo>
                  <a:lnTo>
                    <a:pt x="680" y="673"/>
                  </a:lnTo>
                  <a:lnTo>
                    <a:pt x="680" y="678"/>
                  </a:lnTo>
                  <a:lnTo>
                    <a:pt x="680" y="681"/>
                  </a:lnTo>
                  <a:lnTo>
                    <a:pt x="696" y="681"/>
                  </a:lnTo>
                  <a:lnTo>
                    <a:pt x="709" y="681"/>
                  </a:lnTo>
                  <a:lnTo>
                    <a:pt x="724" y="681"/>
                  </a:lnTo>
                  <a:lnTo>
                    <a:pt x="740" y="681"/>
                  </a:lnTo>
                  <a:lnTo>
                    <a:pt x="753" y="681"/>
                  </a:lnTo>
                  <a:lnTo>
                    <a:pt x="768" y="681"/>
                  </a:lnTo>
                  <a:lnTo>
                    <a:pt x="781" y="683"/>
                  </a:lnTo>
                  <a:lnTo>
                    <a:pt x="796" y="683"/>
                  </a:lnTo>
                  <a:lnTo>
                    <a:pt x="791" y="706"/>
                  </a:lnTo>
                  <a:lnTo>
                    <a:pt x="784" y="719"/>
                  </a:lnTo>
                  <a:lnTo>
                    <a:pt x="773" y="730"/>
                  </a:lnTo>
                  <a:lnTo>
                    <a:pt x="760" y="732"/>
                  </a:lnTo>
                  <a:lnTo>
                    <a:pt x="745" y="735"/>
                  </a:lnTo>
                  <a:lnTo>
                    <a:pt x="727" y="735"/>
                  </a:lnTo>
                  <a:lnTo>
                    <a:pt x="709" y="735"/>
                  </a:lnTo>
                  <a:lnTo>
                    <a:pt x="686" y="740"/>
                  </a:lnTo>
                  <a:lnTo>
                    <a:pt x="686" y="743"/>
                  </a:lnTo>
                  <a:lnTo>
                    <a:pt x="686" y="745"/>
                  </a:lnTo>
                  <a:lnTo>
                    <a:pt x="686" y="748"/>
                  </a:lnTo>
                  <a:lnTo>
                    <a:pt x="688" y="750"/>
                  </a:lnTo>
                  <a:lnTo>
                    <a:pt x="699" y="750"/>
                  </a:lnTo>
                  <a:lnTo>
                    <a:pt x="709" y="750"/>
                  </a:lnTo>
                  <a:lnTo>
                    <a:pt x="719" y="750"/>
                  </a:lnTo>
                  <a:lnTo>
                    <a:pt x="729" y="750"/>
                  </a:lnTo>
                  <a:lnTo>
                    <a:pt x="740" y="750"/>
                  </a:lnTo>
                  <a:lnTo>
                    <a:pt x="750" y="750"/>
                  </a:lnTo>
                  <a:lnTo>
                    <a:pt x="760" y="750"/>
                  </a:lnTo>
                  <a:lnTo>
                    <a:pt x="771" y="750"/>
                  </a:lnTo>
                  <a:lnTo>
                    <a:pt x="763" y="768"/>
                  </a:lnTo>
                  <a:lnTo>
                    <a:pt x="753" y="779"/>
                  </a:lnTo>
                  <a:lnTo>
                    <a:pt x="737" y="786"/>
                  </a:lnTo>
                  <a:lnTo>
                    <a:pt x="722" y="792"/>
                  </a:lnTo>
                  <a:lnTo>
                    <a:pt x="701" y="794"/>
                  </a:lnTo>
                  <a:lnTo>
                    <a:pt x="683" y="794"/>
                  </a:lnTo>
                  <a:lnTo>
                    <a:pt x="662" y="797"/>
                  </a:lnTo>
                  <a:lnTo>
                    <a:pt x="644" y="797"/>
                  </a:lnTo>
                  <a:lnTo>
                    <a:pt x="642" y="799"/>
                  </a:lnTo>
                  <a:lnTo>
                    <a:pt x="642" y="802"/>
                  </a:lnTo>
                  <a:lnTo>
                    <a:pt x="639" y="804"/>
                  </a:lnTo>
                  <a:lnTo>
                    <a:pt x="637" y="807"/>
                  </a:lnTo>
                  <a:lnTo>
                    <a:pt x="642" y="810"/>
                  </a:lnTo>
                  <a:lnTo>
                    <a:pt x="644" y="810"/>
                  </a:lnTo>
                  <a:lnTo>
                    <a:pt x="652" y="812"/>
                  </a:lnTo>
                  <a:lnTo>
                    <a:pt x="660" y="812"/>
                  </a:lnTo>
                  <a:lnTo>
                    <a:pt x="670" y="812"/>
                  </a:lnTo>
                  <a:lnTo>
                    <a:pt x="686" y="812"/>
                  </a:lnTo>
                  <a:lnTo>
                    <a:pt x="706" y="815"/>
                  </a:lnTo>
                  <a:lnTo>
                    <a:pt x="735" y="815"/>
                  </a:lnTo>
                  <a:lnTo>
                    <a:pt x="729" y="825"/>
                  </a:lnTo>
                  <a:lnTo>
                    <a:pt x="724" y="833"/>
                  </a:lnTo>
                  <a:lnTo>
                    <a:pt x="722" y="843"/>
                  </a:lnTo>
                  <a:lnTo>
                    <a:pt x="719" y="853"/>
                  </a:lnTo>
                  <a:lnTo>
                    <a:pt x="709" y="853"/>
                  </a:lnTo>
                  <a:lnTo>
                    <a:pt x="696" y="853"/>
                  </a:lnTo>
                  <a:lnTo>
                    <a:pt x="686" y="853"/>
                  </a:lnTo>
                  <a:lnTo>
                    <a:pt x="675" y="856"/>
                  </a:lnTo>
                  <a:lnTo>
                    <a:pt x="662" y="856"/>
                  </a:lnTo>
                  <a:lnTo>
                    <a:pt x="652" y="856"/>
                  </a:lnTo>
                  <a:lnTo>
                    <a:pt x="642" y="859"/>
                  </a:lnTo>
                  <a:lnTo>
                    <a:pt x="631" y="859"/>
                  </a:lnTo>
                  <a:lnTo>
                    <a:pt x="629" y="861"/>
                  </a:lnTo>
                  <a:lnTo>
                    <a:pt x="629" y="864"/>
                  </a:lnTo>
                  <a:lnTo>
                    <a:pt x="629" y="869"/>
                  </a:lnTo>
                  <a:lnTo>
                    <a:pt x="629" y="871"/>
                  </a:lnTo>
                  <a:lnTo>
                    <a:pt x="644" y="871"/>
                  </a:lnTo>
                  <a:lnTo>
                    <a:pt x="660" y="871"/>
                  </a:lnTo>
                  <a:lnTo>
                    <a:pt x="675" y="871"/>
                  </a:lnTo>
                  <a:lnTo>
                    <a:pt x="693" y="871"/>
                  </a:lnTo>
                  <a:lnTo>
                    <a:pt x="709" y="871"/>
                  </a:lnTo>
                  <a:lnTo>
                    <a:pt x="724" y="871"/>
                  </a:lnTo>
                  <a:lnTo>
                    <a:pt x="740" y="874"/>
                  </a:lnTo>
                  <a:lnTo>
                    <a:pt x="755" y="874"/>
                  </a:lnTo>
                  <a:lnTo>
                    <a:pt x="758" y="882"/>
                  </a:lnTo>
                  <a:lnTo>
                    <a:pt x="760" y="887"/>
                  </a:lnTo>
                  <a:lnTo>
                    <a:pt x="760" y="897"/>
                  </a:lnTo>
                  <a:lnTo>
                    <a:pt x="758" y="910"/>
                  </a:lnTo>
                  <a:lnTo>
                    <a:pt x="753" y="913"/>
                  </a:lnTo>
                  <a:lnTo>
                    <a:pt x="745" y="913"/>
                  </a:lnTo>
                  <a:lnTo>
                    <a:pt x="737" y="915"/>
                  </a:lnTo>
                  <a:lnTo>
                    <a:pt x="729" y="915"/>
                  </a:lnTo>
                  <a:lnTo>
                    <a:pt x="714" y="918"/>
                  </a:lnTo>
                  <a:lnTo>
                    <a:pt x="693" y="918"/>
                  </a:lnTo>
                  <a:lnTo>
                    <a:pt x="668" y="920"/>
                  </a:lnTo>
                  <a:lnTo>
                    <a:pt x="631" y="923"/>
                  </a:lnTo>
                  <a:lnTo>
                    <a:pt x="634" y="926"/>
                  </a:lnTo>
                  <a:lnTo>
                    <a:pt x="634" y="928"/>
                  </a:lnTo>
                  <a:lnTo>
                    <a:pt x="634" y="933"/>
                  </a:lnTo>
                  <a:lnTo>
                    <a:pt x="637" y="936"/>
                  </a:lnTo>
                  <a:lnTo>
                    <a:pt x="650" y="936"/>
                  </a:lnTo>
                  <a:lnTo>
                    <a:pt x="662" y="936"/>
                  </a:lnTo>
                  <a:lnTo>
                    <a:pt x="675" y="936"/>
                  </a:lnTo>
                  <a:lnTo>
                    <a:pt x="688" y="939"/>
                  </a:lnTo>
                  <a:lnTo>
                    <a:pt x="699" y="939"/>
                  </a:lnTo>
                  <a:lnTo>
                    <a:pt x="711" y="939"/>
                  </a:lnTo>
                  <a:lnTo>
                    <a:pt x="724" y="941"/>
                  </a:lnTo>
                  <a:lnTo>
                    <a:pt x="737" y="941"/>
                  </a:lnTo>
                  <a:lnTo>
                    <a:pt x="735" y="946"/>
                  </a:lnTo>
                  <a:lnTo>
                    <a:pt x="729" y="954"/>
                  </a:lnTo>
                  <a:lnTo>
                    <a:pt x="727" y="959"/>
                  </a:lnTo>
                  <a:lnTo>
                    <a:pt x="724" y="967"/>
                  </a:lnTo>
                  <a:lnTo>
                    <a:pt x="711" y="967"/>
                  </a:lnTo>
                  <a:lnTo>
                    <a:pt x="699" y="967"/>
                  </a:lnTo>
                  <a:lnTo>
                    <a:pt x="686" y="967"/>
                  </a:lnTo>
                  <a:lnTo>
                    <a:pt x="673" y="967"/>
                  </a:lnTo>
                  <a:lnTo>
                    <a:pt x="660" y="969"/>
                  </a:lnTo>
                  <a:lnTo>
                    <a:pt x="647" y="969"/>
                  </a:lnTo>
                  <a:lnTo>
                    <a:pt x="634" y="969"/>
                  </a:lnTo>
                  <a:lnTo>
                    <a:pt x="621" y="969"/>
                  </a:lnTo>
                  <a:lnTo>
                    <a:pt x="621" y="977"/>
                  </a:lnTo>
                  <a:lnTo>
                    <a:pt x="631" y="985"/>
                  </a:lnTo>
                  <a:lnTo>
                    <a:pt x="647" y="988"/>
                  </a:lnTo>
                  <a:lnTo>
                    <a:pt x="665" y="990"/>
                  </a:lnTo>
                  <a:lnTo>
                    <a:pt x="686" y="993"/>
                  </a:lnTo>
                  <a:lnTo>
                    <a:pt x="706" y="993"/>
                  </a:lnTo>
                  <a:lnTo>
                    <a:pt x="724" y="993"/>
                  </a:lnTo>
                  <a:lnTo>
                    <a:pt x="737" y="993"/>
                  </a:lnTo>
                  <a:lnTo>
                    <a:pt x="737" y="1008"/>
                  </a:lnTo>
                  <a:lnTo>
                    <a:pt x="737" y="1016"/>
                  </a:lnTo>
                  <a:lnTo>
                    <a:pt x="737" y="1024"/>
                  </a:lnTo>
                  <a:lnTo>
                    <a:pt x="735" y="1029"/>
                  </a:lnTo>
                  <a:lnTo>
                    <a:pt x="724" y="1029"/>
                  </a:lnTo>
                  <a:lnTo>
                    <a:pt x="714" y="1029"/>
                  </a:lnTo>
                  <a:lnTo>
                    <a:pt x="704" y="1029"/>
                  </a:lnTo>
                  <a:lnTo>
                    <a:pt x="693" y="1029"/>
                  </a:lnTo>
                  <a:lnTo>
                    <a:pt x="683" y="1029"/>
                  </a:lnTo>
                  <a:lnTo>
                    <a:pt x="675" y="1029"/>
                  </a:lnTo>
                  <a:lnTo>
                    <a:pt x="665" y="1031"/>
                  </a:lnTo>
                  <a:lnTo>
                    <a:pt x="655" y="1031"/>
                  </a:lnTo>
                  <a:lnTo>
                    <a:pt x="657" y="1034"/>
                  </a:lnTo>
                  <a:lnTo>
                    <a:pt x="657" y="1039"/>
                  </a:lnTo>
                  <a:lnTo>
                    <a:pt x="657" y="1042"/>
                  </a:lnTo>
                  <a:lnTo>
                    <a:pt x="657" y="1047"/>
                  </a:lnTo>
                  <a:lnTo>
                    <a:pt x="675" y="1049"/>
                  </a:lnTo>
                  <a:lnTo>
                    <a:pt x="693" y="1052"/>
                  </a:lnTo>
                  <a:lnTo>
                    <a:pt x="711" y="1055"/>
                  </a:lnTo>
                  <a:lnTo>
                    <a:pt x="729" y="1057"/>
                  </a:lnTo>
                  <a:lnTo>
                    <a:pt x="719" y="1062"/>
                  </a:lnTo>
                  <a:lnTo>
                    <a:pt x="709" y="1068"/>
                  </a:lnTo>
                  <a:lnTo>
                    <a:pt x="699" y="1070"/>
                  </a:lnTo>
                  <a:lnTo>
                    <a:pt x="688" y="1073"/>
                  </a:lnTo>
                  <a:lnTo>
                    <a:pt x="678" y="1073"/>
                  </a:lnTo>
                  <a:lnTo>
                    <a:pt x="670" y="1073"/>
                  </a:lnTo>
                  <a:lnTo>
                    <a:pt x="660" y="1073"/>
                  </a:lnTo>
                  <a:lnTo>
                    <a:pt x="650" y="1073"/>
                  </a:lnTo>
                  <a:lnTo>
                    <a:pt x="650" y="1096"/>
                  </a:lnTo>
                  <a:lnTo>
                    <a:pt x="647" y="1122"/>
                  </a:lnTo>
                  <a:lnTo>
                    <a:pt x="644" y="1147"/>
                  </a:lnTo>
                  <a:lnTo>
                    <a:pt x="637" y="1173"/>
                  </a:lnTo>
                  <a:lnTo>
                    <a:pt x="629" y="1196"/>
                  </a:lnTo>
                  <a:lnTo>
                    <a:pt x="613" y="1215"/>
                  </a:lnTo>
                  <a:lnTo>
                    <a:pt x="595" y="1227"/>
                  </a:lnTo>
                  <a:lnTo>
                    <a:pt x="570" y="1235"/>
                  </a:lnTo>
                  <a:close/>
                </a:path>
              </a:pathLst>
            </a:custGeom>
            <a:solidFill>
              <a:srgbClr val="B2B2B2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03" name="Freeform 39"/>
            <p:cNvSpPr>
              <a:spLocks/>
            </p:cNvSpPr>
            <p:nvPr/>
          </p:nvSpPr>
          <p:spPr bwMode="auto">
            <a:xfrm>
              <a:off x="1191" y="1583"/>
              <a:ext cx="359" cy="289"/>
            </a:xfrm>
            <a:custGeom>
              <a:avLst/>
              <a:gdLst>
                <a:gd name="T0" fmla="*/ 178 w 359"/>
                <a:gd name="T1" fmla="*/ 289 h 289"/>
                <a:gd name="T2" fmla="*/ 155 w 359"/>
                <a:gd name="T3" fmla="*/ 284 h 289"/>
                <a:gd name="T4" fmla="*/ 134 w 359"/>
                <a:gd name="T5" fmla="*/ 282 h 289"/>
                <a:gd name="T6" fmla="*/ 111 w 359"/>
                <a:gd name="T7" fmla="*/ 276 h 289"/>
                <a:gd name="T8" fmla="*/ 90 w 359"/>
                <a:gd name="T9" fmla="*/ 274 h 289"/>
                <a:gd name="T10" fmla="*/ 67 w 359"/>
                <a:gd name="T11" fmla="*/ 269 h 289"/>
                <a:gd name="T12" fmla="*/ 44 w 359"/>
                <a:gd name="T13" fmla="*/ 266 h 289"/>
                <a:gd name="T14" fmla="*/ 23 w 359"/>
                <a:gd name="T15" fmla="*/ 261 h 289"/>
                <a:gd name="T16" fmla="*/ 0 w 359"/>
                <a:gd name="T17" fmla="*/ 258 h 289"/>
                <a:gd name="T18" fmla="*/ 8 w 359"/>
                <a:gd name="T19" fmla="*/ 240 h 289"/>
                <a:gd name="T20" fmla="*/ 18 w 359"/>
                <a:gd name="T21" fmla="*/ 222 h 289"/>
                <a:gd name="T22" fmla="*/ 29 w 359"/>
                <a:gd name="T23" fmla="*/ 204 h 289"/>
                <a:gd name="T24" fmla="*/ 39 w 359"/>
                <a:gd name="T25" fmla="*/ 189 h 289"/>
                <a:gd name="T26" fmla="*/ 52 w 359"/>
                <a:gd name="T27" fmla="*/ 171 h 289"/>
                <a:gd name="T28" fmla="*/ 62 w 359"/>
                <a:gd name="T29" fmla="*/ 155 h 289"/>
                <a:gd name="T30" fmla="*/ 72 w 359"/>
                <a:gd name="T31" fmla="*/ 137 h 289"/>
                <a:gd name="T32" fmla="*/ 78 w 359"/>
                <a:gd name="T33" fmla="*/ 119 h 289"/>
                <a:gd name="T34" fmla="*/ 96 w 359"/>
                <a:gd name="T35" fmla="*/ 114 h 289"/>
                <a:gd name="T36" fmla="*/ 111 w 359"/>
                <a:gd name="T37" fmla="*/ 101 h 289"/>
                <a:gd name="T38" fmla="*/ 127 w 359"/>
                <a:gd name="T39" fmla="*/ 80 h 289"/>
                <a:gd name="T40" fmla="*/ 142 w 359"/>
                <a:gd name="T41" fmla="*/ 60 h 289"/>
                <a:gd name="T42" fmla="*/ 160 w 359"/>
                <a:gd name="T43" fmla="*/ 39 h 289"/>
                <a:gd name="T44" fmla="*/ 178 w 359"/>
                <a:gd name="T45" fmla="*/ 19 h 289"/>
                <a:gd name="T46" fmla="*/ 196 w 359"/>
                <a:gd name="T47" fmla="*/ 6 h 289"/>
                <a:gd name="T48" fmla="*/ 219 w 359"/>
                <a:gd name="T49" fmla="*/ 0 h 289"/>
                <a:gd name="T50" fmla="*/ 232 w 359"/>
                <a:gd name="T51" fmla="*/ 16 h 289"/>
                <a:gd name="T52" fmla="*/ 245 w 359"/>
                <a:gd name="T53" fmla="*/ 29 h 289"/>
                <a:gd name="T54" fmla="*/ 261 w 359"/>
                <a:gd name="T55" fmla="*/ 42 h 289"/>
                <a:gd name="T56" fmla="*/ 279 w 359"/>
                <a:gd name="T57" fmla="*/ 52 h 289"/>
                <a:gd name="T58" fmla="*/ 294 w 359"/>
                <a:gd name="T59" fmla="*/ 62 h 289"/>
                <a:gd name="T60" fmla="*/ 315 w 359"/>
                <a:gd name="T61" fmla="*/ 70 h 289"/>
                <a:gd name="T62" fmla="*/ 335 w 359"/>
                <a:gd name="T63" fmla="*/ 75 h 289"/>
                <a:gd name="T64" fmla="*/ 359 w 359"/>
                <a:gd name="T65" fmla="*/ 80 h 289"/>
                <a:gd name="T66" fmla="*/ 351 w 359"/>
                <a:gd name="T67" fmla="*/ 98 h 289"/>
                <a:gd name="T68" fmla="*/ 335 w 359"/>
                <a:gd name="T69" fmla="*/ 124 h 289"/>
                <a:gd name="T70" fmla="*/ 310 w 359"/>
                <a:gd name="T71" fmla="*/ 158 h 289"/>
                <a:gd name="T72" fmla="*/ 281 w 359"/>
                <a:gd name="T73" fmla="*/ 194 h 289"/>
                <a:gd name="T74" fmla="*/ 248 w 359"/>
                <a:gd name="T75" fmla="*/ 230 h 289"/>
                <a:gd name="T76" fmla="*/ 219 w 359"/>
                <a:gd name="T77" fmla="*/ 258 h 289"/>
                <a:gd name="T78" fmla="*/ 194 w 359"/>
                <a:gd name="T79" fmla="*/ 279 h 289"/>
                <a:gd name="T80" fmla="*/ 178 w 359"/>
                <a:gd name="T81" fmla="*/ 289 h 28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59"/>
                <a:gd name="T124" fmla="*/ 0 h 289"/>
                <a:gd name="T125" fmla="*/ 359 w 359"/>
                <a:gd name="T126" fmla="*/ 289 h 28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59" h="289">
                  <a:moveTo>
                    <a:pt x="178" y="289"/>
                  </a:moveTo>
                  <a:lnTo>
                    <a:pt x="155" y="284"/>
                  </a:lnTo>
                  <a:lnTo>
                    <a:pt x="134" y="282"/>
                  </a:lnTo>
                  <a:lnTo>
                    <a:pt x="111" y="276"/>
                  </a:lnTo>
                  <a:lnTo>
                    <a:pt x="90" y="274"/>
                  </a:lnTo>
                  <a:lnTo>
                    <a:pt x="67" y="269"/>
                  </a:lnTo>
                  <a:lnTo>
                    <a:pt x="44" y="266"/>
                  </a:lnTo>
                  <a:lnTo>
                    <a:pt x="23" y="261"/>
                  </a:lnTo>
                  <a:lnTo>
                    <a:pt x="0" y="258"/>
                  </a:lnTo>
                  <a:lnTo>
                    <a:pt x="8" y="240"/>
                  </a:lnTo>
                  <a:lnTo>
                    <a:pt x="18" y="222"/>
                  </a:lnTo>
                  <a:lnTo>
                    <a:pt x="29" y="204"/>
                  </a:lnTo>
                  <a:lnTo>
                    <a:pt x="39" y="189"/>
                  </a:lnTo>
                  <a:lnTo>
                    <a:pt x="52" y="171"/>
                  </a:lnTo>
                  <a:lnTo>
                    <a:pt x="62" y="155"/>
                  </a:lnTo>
                  <a:lnTo>
                    <a:pt x="72" y="137"/>
                  </a:lnTo>
                  <a:lnTo>
                    <a:pt x="78" y="119"/>
                  </a:lnTo>
                  <a:lnTo>
                    <a:pt x="96" y="114"/>
                  </a:lnTo>
                  <a:lnTo>
                    <a:pt x="111" y="101"/>
                  </a:lnTo>
                  <a:lnTo>
                    <a:pt x="127" y="80"/>
                  </a:lnTo>
                  <a:lnTo>
                    <a:pt x="142" y="60"/>
                  </a:lnTo>
                  <a:lnTo>
                    <a:pt x="160" y="39"/>
                  </a:lnTo>
                  <a:lnTo>
                    <a:pt x="178" y="19"/>
                  </a:lnTo>
                  <a:lnTo>
                    <a:pt x="196" y="6"/>
                  </a:lnTo>
                  <a:lnTo>
                    <a:pt x="219" y="0"/>
                  </a:lnTo>
                  <a:lnTo>
                    <a:pt x="232" y="16"/>
                  </a:lnTo>
                  <a:lnTo>
                    <a:pt x="245" y="29"/>
                  </a:lnTo>
                  <a:lnTo>
                    <a:pt x="261" y="42"/>
                  </a:lnTo>
                  <a:lnTo>
                    <a:pt x="279" y="52"/>
                  </a:lnTo>
                  <a:lnTo>
                    <a:pt x="294" y="62"/>
                  </a:lnTo>
                  <a:lnTo>
                    <a:pt x="315" y="70"/>
                  </a:lnTo>
                  <a:lnTo>
                    <a:pt x="335" y="75"/>
                  </a:lnTo>
                  <a:lnTo>
                    <a:pt x="359" y="80"/>
                  </a:lnTo>
                  <a:lnTo>
                    <a:pt x="351" y="98"/>
                  </a:lnTo>
                  <a:lnTo>
                    <a:pt x="335" y="124"/>
                  </a:lnTo>
                  <a:lnTo>
                    <a:pt x="310" y="158"/>
                  </a:lnTo>
                  <a:lnTo>
                    <a:pt x="281" y="194"/>
                  </a:lnTo>
                  <a:lnTo>
                    <a:pt x="248" y="230"/>
                  </a:lnTo>
                  <a:lnTo>
                    <a:pt x="219" y="258"/>
                  </a:lnTo>
                  <a:lnTo>
                    <a:pt x="194" y="279"/>
                  </a:lnTo>
                  <a:lnTo>
                    <a:pt x="178" y="289"/>
                  </a:lnTo>
                  <a:close/>
                </a:path>
              </a:pathLst>
            </a:custGeom>
            <a:solidFill>
              <a:srgbClr val="CC9933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04" name="Freeform 40"/>
            <p:cNvSpPr>
              <a:spLocks/>
            </p:cNvSpPr>
            <p:nvPr/>
          </p:nvSpPr>
          <p:spPr bwMode="auto">
            <a:xfrm>
              <a:off x="2632" y="1382"/>
              <a:ext cx="591" cy="428"/>
            </a:xfrm>
            <a:custGeom>
              <a:avLst/>
              <a:gdLst>
                <a:gd name="T0" fmla="*/ 209 w 591"/>
                <a:gd name="T1" fmla="*/ 428 h 428"/>
                <a:gd name="T2" fmla="*/ 150 w 591"/>
                <a:gd name="T3" fmla="*/ 426 h 428"/>
                <a:gd name="T4" fmla="*/ 93 w 591"/>
                <a:gd name="T5" fmla="*/ 421 h 428"/>
                <a:gd name="T6" fmla="*/ 34 w 591"/>
                <a:gd name="T7" fmla="*/ 418 h 428"/>
                <a:gd name="T8" fmla="*/ 3 w 591"/>
                <a:gd name="T9" fmla="*/ 416 h 428"/>
                <a:gd name="T10" fmla="*/ 0 w 591"/>
                <a:gd name="T11" fmla="*/ 408 h 428"/>
                <a:gd name="T12" fmla="*/ 8 w 591"/>
                <a:gd name="T13" fmla="*/ 385 h 428"/>
                <a:gd name="T14" fmla="*/ 37 w 591"/>
                <a:gd name="T15" fmla="*/ 323 h 428"/>
                <a:gd name="T16" fmla="*/ 80 w 591"/>
                <a:gd name="T17" fmla="*/ 222 h 428"/>
                <a:gd name="T18" fmla="*/ 140 w 591"/>
                <a:gd name="T19" fmla="*/ 85 h 428"/>
                <a:gd name="T20" fmla="*/ 199 w 591"/>
                <a:gd name="T21" fmla="*/ 0 h 428"/>
                <a:gd name="T22" fmla="*/ 251 w 591"/>
                <a:gd name="T23" fmla="*/ 3 h 428"/>
                <a:gd name="T24" fmla="*/ 302 w 591"/>
                <a:gd name="T25" fmla="*/ 3 h 428"/>
                <a:gd name="T26" fmla="*/ 354 w 591"/>
                <a:gd name="T27" fmla="*/ 3 h 428"/>
                <a:gd name="T28" fmla="*/ 405 w 591"/>
                <a:gd name="T29" fmla="*/ 5 h 428"/>
                <a:gd name="T30" fmla="*/ 457 w 591"/>
                <a:gd name="T31" fmla="*/ 5 h 428"/>
                <a:gd name="T32" fmla="*/ 508 w 591"/>
                <a:gd name="T33" fmla="*/ 8 h 428"/>
                <a:gd name="T34" fmla="*/ 563 w 591"/>
                <a:gd name="T35" fmla="*/ 11 h 428"/>
                <a:gd name="T36" fmla="*/ 591 w 591"/>
                <a:gd name="T37" fmla="*/ 44 h 428"/>
                <a:gd name="T38" fmla="*/ 578 w 591"/>
                <a:gd name="T39" fmla="*/ 98 h 428"/>
                <a:gd name="T40" fmla="*/ 547 w 591"/>
                <a:gd name="T41" fmla="*/ 142 h 428"/>
                <a:gd name="T42" fmla="*/ 516 w 591"/>
                <a:gd name="T43" fmla="*/ 194 h 428"/>
                <a:gd name="T44" fmla="*/ 503 w 591"/>
                <a:gd name="T45" fmla="*/ 263 h 428"/>
                <a:gd name="T46" fmla="*/ 506 w 591"/>
                <a:gd name="T47" fmla="*/ 310 h 428"/>
                <a:gd name="T48" fmla="*/ 490 w 591"/>
                <a:gd name="T49" fmla="*/ 307 h 428"/>
                <a:gd name="T50" fmla="*/ 465 w 591"/>
                <a:gd name="T51" fmla="*/ 297 h 428"/>
                <a:gd name="T52" fmla="*/ 441 w 591"/>
                <a:gd name="T53" fmla="*/ 294 h 428"/>
                <a:gd name="T54" fmla="*/ 418 w 591"/>
                <a:gd name="T55" fmla="*/ 289 h 428"/>
                <a:gd name="T56" fmla="*/ 405 w 591"/>
                <a:gd name="T57" fmla="*/ 271 h 428"/>
                <a:gd name="T58" fmla="*/ 403 w 591"/>
                <a:gd name="T59" fmla="*/ 235 h 428"/>
                <a:gd name="T60" fmla="*/ 390 w 591"/>
                <a:gd name="T61" fmla="*/ 178 h 428"/>
                <a:gd name="T62" fmla="*/ 372 w 591"/>
                <a:gd name="T63" fmla="*/ 140 h 428"/>
                <a:gd name="T64" fmla="*/ 361 w 591"/>
                <a:gd name="T65" fmla="*/ 122 h 428"/>
                <a:gd name="T66" fmla="*/ 354 w 591"/>
                <a:gd name="T67" fmla="*/ 119 h 428"/>
                <a:gd name="T68" fmla="*/ 343 w 591"/>
                <a:gd name="T69" fmla="*/ 132 h 428"/>
                <a:gd name="T70" fmla="*/ 320 w 591"/>
                <a:gd name="T71" fmla="*/ 186 h 428"/>
                <a:gd name="T72" fmla="*/ 282 w 591"/>
                <a:gd name="T73" fmla="*/ 250 h 428"/>
                <a:gd name="T74" fmla="*/ 248 w 591"/>
                <a:gd name="T75" fmla="*/ 297 h 428"/>
                <a:gd name="T76" fmla="*/ 238 w 591"/>
                <a:gd name="T77" fmla="*/ 341 h 428"/>
                <a:gd name="T78" fmla="*/ 261 w 591"/>
                <a:gd name="T79" fmla="*/ 390 h 428"/>
                <a:gd name="T80" fmla="*/ 289 w 591"/>
                <a:gd name="T81" fmla="*/ 421 h 428"/>
                <a:gd name="T82" fmla="*/ 287 w 591"/>
                <a:gd name="T83" fmla="*/ 423 h 428"/>
                <a:gd name="T84" fmla="*/ 276 w 591"/>
                <a:gd name="T85" fmla="*/ 426 h 428"/>
                <a:gd name="T86" fmla="*/ 253 w 591"/>
                <a:gd name="T87" fmla="*/ 428 h 42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1"/>
                <a:gd name="T133" fmla="*/ 0 h 428"/>
                <a:gd name="T134" fmla="*/ 591 w 591"/>
                <a:gd name="T135" fmla="*/ 428 h 42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1" h="428">
                  <a:moveTo>
                    <a:pt x="240" y="428"/>
                  </a:moveTo>
                  <a:lnTo>
                    <a:pt x="209" y="428"/>
                  </a:lnTo>
                  <a:lnTo>
                    <a:pt x="181" y="426"/>
                  </a:lnTo>
                  <a:lnTo>
                    <a:pt x="150" y="426"/>
                  </a:lnTo>
                  <a:lnTo>
                    <a:pt x="122" y="423"/>
                  </a:lnTo>
                  <a:lnTo>
                    <a:pt x="93" y="421"/>
                  </a:lnTo>
                  <a:lnTo>
                    <a:pt x="62" y="421"/>
                  </a:lnTo>
                  <a:lnTo>
                    <a:pt x="34" y="418"/>
                  </a:lnTo>
                  <a:lnTo>
                    <a:pt x="3" y="418"/>
                  </a:lnTo>
                  <a:lnTo>
                    <a:pt x="3" y="416"/>
                  </a:lnTo>
                  <a:lnTo>
                    <a:pt x="3" y="410"/>
                  </a:lnTo>
                  <a:lnTo>
                    <a:pt x="0" y="408"/>
                  </a:lnTo>
                  <a:lnTo>
                    <a:pt x="0" y="405"/>
                  </a:lnTo>
                  <a:lnTo>
                    <a:pt x="8" y="385"/>
                  </a:lnTo>
                  <a:lnTo>
                    <a:pt x="21" y="359"/>
                  </a:lnTo>
                  <a:lnTo>
                    <a:pt x="37" y="323"/>
                  </a:lnTo>
                  <a:lnTo>
                    <a:pt x="57" y="276"/>
                  </a:lnTo>
                  <a:lnTo>
                    <a:pt x="80" y="222"/>
                  </a:lnTo>
                  <a:lnTo>
                    <a:pt x="109" y="158"/>
                  </a:lnTo>
                  <a:lnTo>
                    <a:pt x="140" y="85"/>
                  </a:lnTo>
                  <a:lnTo>
                    <a:pt x="173" y="0"/>
                  </a:lnTo>
                  <a:lnTo>
                    <a:pt x="199" y="0"/>
                  </a:lnTo>
                  <a:lnTo>
                    <a:pt x="225" y="0"/>
                  </a:lnTo>
                  <a:lnTo>
                    <a:pt x="251" y="3"/>
                  </a:lnTo>
                  <a:lnTo>
                    <a:pt x="276" y="3"/>
                  </a:lnTo>
                  <a:lnTo>
                    <a:pt x="302" y="3"/>
                  </a:lnTo>
                  <a:lnTo>
                    <a:pt x="328" y="3"/>
                  </a:lnTo>
                  <a:lnTo>
                    <a:pt x="354" y="3"/>
                  </a:lnTo>
                  <a:lnTo>
                    <a:pt x="379" y="5"/>
                  </a:lnTo>
                  <a:lnTo>
                    <a:pt x="405" y="5"/>
                  </a:lnTo>
                  <a:lnTo>
                    <a:pt x="431" y="5"/>
                  </a:lnTo>
                  <a:lnTo>
                    <a:pt x="457" y="5"/>
                  </a:lnTo>
                  <a:lnTo>
                    <a:pt x="483" y="8"/>
                  </a:lnTo>
                  <a:lnTo>
                    <a:pt x="508" y="8"/>
                  </a:lnTo>
                  <a:lnTo>
                    <a:pt x="534" y="8"/>
                  </a:lnTo>
                  <a:lnTo>
                    <a:pt x="563" y="11"/>
                  </a:lnTo>
                  <a:lnTo>
                    <a:pt x="588" y="11"/>
                  </a:lnTo>
                  <a:lnTo>
                    <a:pt x="591" y="44"/>
                  </a:lnTo>
                  <a:lnTo>
                    <a:pt x="586" y="73"/>
                  </a:lnTo>
                  <a:lnTo>
                    <a:pt x="578" y="98"/>
                  </a:lnTo>
                  <a:lnTo>
                    <a:pt x="563" y="119"/>
                  </a:lnTo>
                  <a:lnTo>
                    <a:pt x="547" y="142"/>
                  </a:lnTo>
                  <a:lnTo>
                    <a:pt x="532" y="165"/>
                  </a:lnTo>
                  <a:lnTo>
                    <a:pt x="516" y="194"/>
                  </a:lnTo>
                  <a:lnTo>
                    <a:pt x="503" y="222"/>
                  </a:lnTo>
                  <a:lnTo>
                    <a:pt x="503" y="263"/>
                  </a:lnTo>
                  <a:lnTo>
                    <a:pt x="506" y="292"/>
                  </a:lnTo>
                  <a:lnTo>
                    <a:pt x="506" y="310"/>
                  </a:lnTo>
                  <a:lnTo>
                    <a:pt x="503" y="315"/>
                  </a:lnTo>
                  <a:lnTo>
                    <a:pt x="490" y="307"/>
                  </a:lnTo>
                  <a:lnTo>
                    <a:pt x="477" y="302"/>
                  </a:lnTo>
                  <a:lnTo>
                    <a:pt x="465" y="297"/>
                  </a:lnTo>
                  <a:lnTo>
                    <a:pt x="454" y="297"/>
                  </a:lnTo>
                  <a:lnTo>
                    <a:pt x="441" y="294"/>
                  </a:lnTo>
                  <a:lnTo>
                    <a:pt x="431" y="292"/>
                  </a:lnTo>
                  <a:lnTo>
                    <a:pt x="418" y="289"/>
                  </a:lnTo>
                  <a:lnTo>
                    <a:pt x="408" y="281"/>
                  </a:lnTo>
                  <a:lnTo>
                    <a:pt x="405" y="271"/>
                  </a:lnTo>
                  <a:lnTo>
                    <a:pt x="403" y="258"/>
                  </a:lnTo>
                  <a:lnTo>
                    <a:pt x="403" y="235"/>
                  </a:lnTo>
                  <a:lnTo>
                    <a:pt x="400" y="196"/>
                  </a:lnTo>
                  <a:lnTo>
                    <a:pt x="390" y="178"/>
                  </a:lnTo>
                  <a:lnTo>
                    <a:pt x="382" y="158"/>
                  </a:lnTo>
                  <a:lnTo>
                    <a:pt x="372" y="140"/>
                  </a:lnTo>
                  <a:lnTo>
                    <a:pt x="364" y="122"/>
                  </a:lnTo>
                  <a:lnTo>
                    <a:pt x="361" y="122"/>
                  </a:lnTo>
                  <a:lnTo>
                    <a:pt x="356" y="119"/>
                  </a:lnTo>
                  <a:lnTo>
                    <a:pt x="354" y="119"/>
                  </a:lnTo>
                  <a:lnTo>
                    <a:pt x="351" y="119"/>
                  </a:lnTo>
                  <a:lnTo>
                    <a:pt x="343" y="132"/>
                  </a:lnTo>
                  <a:lnTo>
                    <a:pt x="336" y="155"/>
                  </a:lnTo>
                  <a:lnTo>
                    <a:pt x="320" y="186"/>
                  </a:lnTo>
                  <a:lnTo>
                    <a:pt x="302" y="222"/>
                  </a:lnTo>
                  <a:lnTo>
                    <a:pt x="282" y="250"/>
                  </a:lnTo>
                  <a:lnTo>
                    <a:pt x="261" y="274"/>
                  </a:lnTo>
                  <a:lnTo>
                    <a:pt x="248" y="297"/>
                  </a:lnTo>
                  <a:lnTo>
                    <a:pt x="240" y="318"/>
                  </a:lnTo>
                  <a:lnTo>
                    <a:pt x="238" y="341"/>
                  </a:lnTo>
                  <a:lnTo>
                    <a:pt x="245" y="364"/>
                  </a:lnTo>
                  <a:lnTo>
                    <a:pt x="261" y="390"/>
                  </a:lnTo>
                  <a:lnTo>
                    <a:pt x="289" y="421"/>
                  </a:lnTo>
                  <a:lnTo>
                    <a:pt x="289" y="423"/>
                  </a:lnTo>
                  <a:lnTo>
                    <a:pt x="287" y="423"/>
                  </a:lnTo>
                  <a:lnTo>
                    <a:pt x="287" y="426"/>
                  </a:lnTo>
                  <a:lnTo>
                    <a:pt x="276" y="426"/>
                  </a:lnTo>
                  <a:lnTo>
                    <a:pt x="263" y="426"/>
                  </a:lnTo>
                  <a:lnTo>
                    <a:pt x="253" y="428"/>
                  </a:lnTo>
                  <a:lnTo>
                    <a:pt x="240" y="428"/>
                  </a:lnTo>
                  <a:close/>
                </a:path>
              </a:pathLst>
            </a:custGeom>
            <a:solidFill>
              <a:srgbClr val="006633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05" name="Freeform 41"/>
            <p:cNvSpPr>
              <a:spLocks/>
            </p:cNvSpPr>
            <p:nvPr/>
          </p:nvSpPr>
          <p:spPr bwMode="auto">
            <a:xfrm>
              <a:off x="2073" y="1055"/>
              <a:ext cx="686" cy="717"/>
            </a:xfrm>
            <a:custGeom>
              <a:avLst/>
              <a:gdLst>
                <a:gd name="T0" fmla="*/ 425 w 686"/>
                <a:gd name="T1" fmla="*/ 583 h 717"/>
                <a:gd name="T2" fmla="*/ 294 w 686"/>
                <a:gd name="T3" fmla="*/ 405 h 717"/>
                <a:gd name="T4" fmla="*/ 165 w 686"/>
                <a:gd name="T5" fmla="*/ 229 h 717"/>
                <a:gd name="T6" fmla="*/ 36 w 686"/>
                <a:gd name="T7" fmla="*/ 57 h 717"/>
                <a:gd name="T8" fmla="*/ 3 w 686"/>
                <a:gd name="T9" fmla="*/ 2 h 717"/>
                <a:gd name="T10" fmla="*/ 72 w 686"/>
                <a:gd name="T11" fmla="*/ 7 h 717"/>
                <a:gd name="T12" fmla="*/ 186 w 686"/>
                <a:gd name="T13" fmla="*/ 28 h 717"/>
                <a:gd name="T14" fmla="*/ 304 w 686"/>
                <a:gd name="T15" fmla="*/ 59 h 717"/>
                <a:gd name="T16" fmla="*/ 405 w 686"/>
                <a:gd name="T17" fmla="*/ 100 h 717"/>
                <a:gd name="T18" fmla="*/ 374 w 686"/>
                <a:gd name="T19" fmla="*/ 124 h 717"/>
                <a:gd name="T20" fmla="*/ 278 w 686"/>
                <a:gd name="T21" fmla="*/ 129 h 717"/>
                <a:gd name="T22" fmla="*/ 263 w 686"/>
                <a:gd name="T23" fmla="*/ 131 h 717"/>
                <a:gd name="T24" fmla="*/ 338 w 686"/>
                <a:gd name="T25" fmla="*/ 131 h 717"/>
                <a:gd name="T26" fmla="*/ 436 w 686"/>
                <a:gd name="T27" fmla="*/ 129 h 717"/>
                <a:gd name="T28" fmla="*/ 482 w 686"/>
                <a:gd name="T29" fmla="*/ 147 h 717"/>
                <a:gd name="T30" fmla="*/ 423 w 686"/>
                <a:gd name="T31" fmla="*/ 173 h 717"/>
                <a:gd name="T32" fmla="*/ 296 w 686"/>
                <a:gd name="T33" fmla="*/ 196 h 717"/>
                <a:gd name="T34" fmla="*/ 281 w 686"/>
                <a:gd name="T35" fmla="*/ 204 h 717"/>
                <a:gd name="T36" fmla="*/ 384 w 686"/>
                <a:gd name="T37" fmla="*/ 185 h 717"/>
                <a:gd name="T38" fmla="*/ 529 w 686"/>
                <a:gd name="T39" fmla="*/ 191 h 717"/>
                <a:gd name="T40" fmla="*/ 487 w 686"/>
                <a:gd name="T41" fmla="*/ 229 h 717"/>
                <a:gd name="T42" fmla="*/ 345 w 686"/>
                <a:gd name="T43" fmla="*/ 268 h 717"/>
                <a:gd name="T44" fmla="*/ 431 w 686"/>
                <a:gd name="T45" fmla="*/ 253 h 717"/>
                <a:gd name="T46" fmla="*/ 539 w 686"/>
                <a:gd name="T47" fmla="*/ 234 h 717"/>
                <a:gd name="T48" fmla="*/ 608 w 686"/>
                <a:gd name="T49" fmla="*/ 253 h 717"/>
                <a:gd name="T50" fmla="*/ 549 w 686"/>
                <a:gd name="T51" fmla="*/ 291 h 717"/>
                <a:gd name="T52" fmla="*/ 441 w 686"/>
                <a:gd name="T53" fmla="*/ 325 h 717"/>
                <a:gd name="T54" fmla="*/ 518 w 686"/>
                <a:gd name="T55" fmla="*/ 307 h 717"/>
                <a:gd name="T56" fmla="*/ 650 w 686"/>
                <a:gd name="T57" fmla="*/ 294 h 717"/>
                <a:gd name="T58" fmla="*/ 683 w 686"/>
                <a:gd name="T59" fmla="*/ 322 h 717"/>
                <a:gd name="T60" fmla="*/ 596 w 686"/>
                <a:gd name="T61" fmla="*/ 358 h 717"/>
                <a:gd name="T62" fmla="*/ 451 w 686"/>
                <a:gd name="T63" fmla="*/ 412 h 717"/>
                <a:gd name="T64" fmla="*/ 503 w 686"/>
                <a:gd name="T65" fmla="*/ 410 h 717"/>
                <a:gd name="T66" fmla="*/ 652 w 686"/>
                <a:gd name="T67" fmla="*/ 358 h 717"/>
                <a:gd name="T68" fmla="*/ 676 w 686"/>
                <a:gd name="T69" fmla="*/ 384 h 717"/>
                <a:gd name="T70" fmla="*/ 508 w 686"/>
                <a:gd name="T71" fmla="*/ 459 h 717"/>
                <a:gd name="T72" fmla="*/ 451 w 686"/>
                <a:gd name="T73" fmla="*/ 482 h 717"/>
                <a:gd name="T74" fmla="*/ 500 w 686"/>
                <a:gd name="T75" fmla="*/ 474 h 717"/>
                <a:gd name="T76" fmla="*/ 619 w 686"/>
                <a:gd name="T77" fmla="*/ 436 h 717"/>
                <a:gd name="T78" fmla="*/ 611 w 686"/>
                <a:gd name="T79" fmla="*/ 487 h 717"/>
                <a:gd name="T80" fmla="*/ 518 w 686"/>
                <a:gd name="T81" fmla="*/ 528 h 717"/>
                <a:gd name="T82" fmla="*/ 539 w 686"/>
                <a:gd name="T83" fmla="*/ 531 h 717"/>
                <a:gd name="T84" fmla="*/ 606 w 686"/>
                <a:gd name="T85" fmla="*/ 516 h 717"/>
                <a:gd name="T86" fmla="*/ 596 w 686"/>
                <a:gd name="T87" fmla="*/ 565 h 717"/>
                <a:gd name="T88" fmla="*/ 534 w 686"/>
                <a:gd name="T89" fmla="*/ 590 h 717"/>
                <a:gd name="T90" fmla="*/ 513 w 686"/>
                <a:gd name="T91" fmla="*/ 606 h 717"/>
                <a:gd name="T92" fmla="*/ 570 w 686"/>
                <a:gd name="T93" fmla="*/ 598 h 717"/>
                <a:gd name="T94" fmla="*/ 541 w 686"/>
                <a:gd name="T95" fmla="*/ 701 h 7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86"/>
                <a:gd name="T145" fmla="*/ 0 h 717"/>
                <a:gd name="T146" fmla="*/ 686 w 686"/>
                <a:gd name="T147" fmla="*/ 717 h 71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86" h="717">
                  <a:moveTo>
                    <a:pt x="526" y="717"/>
                  </a:moveTo>
                  <a:lnTo>
                    <a:pt x="492" y="673"/>
                  </a:lnTo>
                  <a:lnTo>
                    <a:pt x="459" y="626"/>
                  </a:lnTo>
                  <a:lnTo>
                    <a:pt x="425" y="583"/>
                  </a:lnTo>
                  <a:lnTo>
                    <a:pt x="392" y="539"/>
                  </a:lnTo>
                  <a:lnTo>
                    <a:pt x="358" y="492"/>
                  </a:lnTo>
                  <a:lnTo>
                    <a:pt x="325" y="449"/>
                  </a:lnTo>
                  <a:lnTo>
                    <a:pt x="294" y="405"/>
                  </a:lnTo>
                  <a:lnTo>
                    <a:pt x="260" y="361"/>
                  </a:lnTo>
                  <a:lnTo>
                    <a:pt x="229" y="317"/>
                  </a:lnTo>
                  <a:lnTo>
                    <a:pt x="196" y="273"/>
                  </a:lnTo>
                  <a:lnTo>
                    <a:pt x="165" y="229"/>
                  </a:lnTo>
                  <a:lnTo>
                    <a:pt x="131" y="185"/>
                  </a:lnTo>
                  <a:lnTo>
                    <a:pt x="101" y="142"/>
                  </a:lnTo>
                  <a:lnTo>
                    <a:pt x="67" y="100"/>
                  </a:lnTo>
                  <a:lnTo>
                    <a:pt x="36" y="57"/>
                  </a:lnTo>
                  <a:lnTo>
                    <a:pt x="5" y="15"/>
                  </a:lnTo>
                  <a:lnTo>
                    <a:pt x="3" y="10"/>
                  </a:lnTo>
                  <a:lnTo>
                    <a:pt x="3" y="7"/>
                  </a:lnTo>
                  <a:lnTo>
                    <a:pt x="3" y="2"/>
                  </a:lnTo>
                  <a:lnTo>
                    <a:pt x="0" y="0"/>
                  </a:lnTo>
                  <a:lnTo>
                    <a:pt x="23" y="2"/>
                  </a:lnTo>
                  <a:lnTo>
                    <a:pt x="46" y="5"/>
                  </a:lnTo>
                  <a:lnTo>
                    <a:pt x="72" y="7"/>
                  </a:lnTo>
                  <a:lnTo>
                    <a:pt x="101" y="13"/>
                  </a:lnTo>
                  <a:lnTo>
                    <a:pt x="129" y="18"/>
                  </a:lnTo>
                  <a:lnTo>
                    <a:pt x="157" y="23"/>
                  </a:lnTo>
                  <a:lnTo>
                    <a:pt x="186" y="28"/>
                  </a:lnTo>
                  <a:lnTo>
                    <a:pt x="217" y="36"/>
                  </a:lnTo>
                  <a:lnTo>
                    <a:pt x="245" y="44"/>
                  </a:lnTo>
                  <a:lnTo>
                    <a:pt x="276" y="51"/>
                  </a:lnTo>
                  <a:lnTo>
                    <a:pt x="304" y="59"/>
                  </a:lnTo>
                  <a:lnTo>
                    <a:pt x="333" y="69"/>
                  </a:lnTo>
                  <a:lnTo>
                    <a:pt x="358" y="80"/>
                  </a:lnTo>
                  <a:lnTo>
                    <a:pt x="382" y="90"/>
                  </a:lnTo>
                  <a:lnTo>
                    <a:pt x="405" y="100"/>
                  </a:lnTo>
                  <a:lnTo>
                    <a:pt x="425" y="111"/>
                  </a:lnTo>
                  <a:lnTo>
                    <a:pt x="415" y="116"/>
                  </a:lnTo>
                  <a:lnTo>
                    <a:pt x="397" y="118"/>
                  </a:lnTo>
                  <a:lnTo>
                    <a:pt x="374" y="124"/>
                  </a:lnTo>
                  <a:lnTo>
                    <a:pt x="348" y="124"/>
                  </a:lnTo>
                  <a:lnTo>
                    <a:pt x="320" y="126"/>
                  </a:lnTo>
                  <a:lnTo>
                    <a:pt x="296" y="126"/>
                  </a:lnTo>
                  <a:lnTo>
                    <a:pt x="278" y="129"/>
                  </a:lnTo>
                  <a:lnTo>
                    <a:pt x="268" y="129"/>
                  </a:lnTo>
                  <a:lnTo>
                    <a:pt x="266" y="129"/>
                  </a:lnTo>
                  <a:lnTo>
                    <a:pt x="266" y="131"/>
                  </a:lnTo>
                  <a:lnTo>
                    <a:pt x="263" y="131"/>
                  </a:lnTo>
                  <a:lnTo>
                    <a:pt x="263" y="134"/>
                  </a:lnTo>
                  <a:lnTo>
                    <a:pt x="289" y="134"/>
                  </a:lnTo>
                  <a:lnTo>
                    <a:pt x="312" y="131"/>
                  </a:lnTo>
                  <a:lnTo>
                    <a:pt x="338" y="131"/>
                  </a:lnTo>
                  <a:lnTo>
                    <a:pt x="364" y="131"/>
                  </a:lnTo>
                  <a:lnTo>
                    <a:pt x="387" y="129"/>
                  </a:lnTo>
                  <a:lnTo>
                    <a:pt x="413" y="129"/>
                  </a:lnTo>
                  <a:lnTo>
                    <a:pt x="436" y="129"/>
                  </a:lnTo>
                  <a:lnTo>
                    <a:pt x="462" y="129"/>
                  </a:lnTo>
                  <a:lnTo>
                    <a:pt x="467" y="134"/>
                  </a:lnTo>
                  <a:lnTo>
                    <a:pt x="474" y="139"/>
                  </a:lnTo>
                  <a:lnTo>
                    <a:pt x="482" y="147"/>
                  </a:lnTo>
                  <a:lnTo>
                    <a:pt x="487" y="152"/>
                  </a:lnTo>
                  <a:lnTo>
                    <a:pt x="474" y="157"/>
                  </a:lnTo>
                  <a:lnTo>
                    <a:pt x="451" y="165"/>
                  </a:lnTo>
                  <a:lnTo>
                    <a:pt x="423" y="173"/>
                  </a:lnTo>
                  <a:lnTo>
                    <a:pt x="389" y="180"/>
                  </a:lnTo>
                  <a:lnTo>
                    <a:pt x="353" y="185"/>
                  </a:lnTo>
                  <a:lnTo>
                    <a:pt x="322" y="193"/>
                  </a:lnTo>
                  <a:lnTo>
                    <a:pt x="296" y="196"/>
                  </a:lnTo>
                  <a:lnTo>
                    <a:pt x="281" y="198"/>
                  </a:lnTo>
                  <a:lnTo>
                    <a:pt x="281" y="201"/>
                  </a:lnTo>
                  <a:lnTo>
                    <a:pt x="281" y="204"/>
                  </a:lnTo>
                  <a:lnTo>
                    <a:pt x="278" y="206"/>
                  </a:lnTo>
                  <a:lnTo>
                    <a:pt x="312" y="201"/>
                  </a:lnTo>
                  <a:lnTo>
                    <a:pt x="345" y="193"/>
                  </a:lnTo>
                  <a:lnTo>
                    <a:pt x="384" y="185"/>
                  </a:lnTo>
                  <a:lnTo>
                    <a:pt x="423" y="178"/>
                  </a:lnTo>
                  <a:lnTo>
                    <a:pt x="459" y="175"/>
                  </a:lnTo>
                  <a:lnTo>
                    <a:pt x="495" y="180"/>
                  </a:lnTo>
                  <a:lnTo>
                    <a:pt x="529" y="191"/>
                  </a:lnTo>
                  <a:lnTo>
                    <a:pt x="559" y="209"/>
                  </a:lnTo>
                  <a:lnTo>
                    <a:pt x="549" y="214"/>
                  </a:lnTo>
                  <a:lnTo>
                    <a:pt x="523" y="219"/>
                  </a:lnTo>
                  <a:lnTo>
                    <a:pt x="487" y="229"/>
                  </a:lnTo>
                  <a:lnTo>
                    <a:pt x="446" y="240"/>
                  </a:lnTo>
                  <a:lnTo>
                    <a:pt x="405" y="253"/>
                  </a:lnTo>
                  <a:lnTo>
                    <a:pt x="371" y="263"/>
                  </a:lnTo>
                  <a:lnTo>
                    <a:pt x="345" y="268"/>
                  </a:lnTo>
                  <a:lnTo>
                    <a:pt x="335" y="273"/>
                  </a:lnTo>
                  <a:lnTo>
                    <a:pt x="374" y="265"/>
                  </a:lnTo>
                  <a:lnTo>
                    <a:pt x="405" y="258"/>
                  </a:lnTo>
                  <a:lnTo>
                    <a:pt x="431" y="253"/>
                  </a:lnTo>
                  <a:lnTo>
                    <a:pt x="456" y="247"/>
                  </a:lnTo>
                  <a:lnTo>
                    <a:pt x="480" y="245"/>
                  </a:lnTo>
                  <a:lnTo>
                    <a:pt x="505" y="240"/>
                  </a:lnTo>
                  <a:lnTo>
                    <a:pt x="539" y="234"/>
                  </a:lnTo>
                  <a:lnTo>
                    <a:pt x="583" y="229"/>
                  </a:lnTo>
                  <a:lnTo>
                    <a:pt x="590" y="237"/>
                  </a:lnTo>
                  <a:lnTo>
                    <a:pt x="601" y="245"/>
                  </a:lnTo>
                  <a:lnTo>
                    <a:pt x="608" y="253"/>
                  </a:lnTo>
                  <a:lnTo>
                    <a:pt x="619" y="260"/>
                  </a:lnTo>
                  <a:lnTo>
                    <a:pt x="601" y="271"/>
                  </a:lnTo>
                  <a:lnTo>
                    <a:pt x="575" y="281"/>
                  </a:lnTo>
                  <a:lnTo>
                    <a:pt x="549" y="291"/>
                  </a:lnTo>
                  <a:lnTo>
                    <a:pt x="521" y="302"/>
                  </a:lnTo>
                  <a:lnTo>
                    <a:pt x="492" y="309"/>
                  </a:lnTo>
                  <a:lnTo>
                    <a:pt x="467" y="317"/>
                  </a:lnTo>
                  <a:lnTo>
                    <a:pt x="441" y="325"/>
                  </a:lnTo>
                  <a:lnTo>
                    <a:pt x="420" y="332"/>
                  </a:lnTo>
                  <a:lnTo>
                    <a:pt x="454" y="330"/>
                  </a:lnTo>
                  <a:lnTo>
                    <a:pt x="487" y="320"/>
                  </a:lnTo>
                  <a:lnTo>
                    <a:pt x="518" y="307"/>
                  </a:lnTo>
                  <a:lnTo>
                    <a:pt x="552" y="296"/>
                  </a:lnTo>
                  <a:lnTo>
                    <a:pt x="585" y="286"/>
                  </a:lnTo>
                  <a:lnTo>
                    <a:pt x="616" y="286"/>
                  </a:lnTo>
                  <a:lnTo>
                    <a:pt x="650" y="294"/>
                  </a:lnTo>
                  <a:lnTo>
                    <a:pt x="683" y="314"/>
                  </a:lnTo>
                  <a:lnTo>
                    <a:pt x="683" y="317"/>
                  </a:lnTo>
                  <a:lnTo>
                    <a:pt x="683" y="320"/>
                  </a:lnTo>
                  <a:lnTo>
                    <a:pt x="683" y="322"/>
                  </a:lnTo>
                  <a:lnTo>
                    <a:pt x="683" y="325"/>
                  </a:lnTo>
                  <a:lnTo>
                    <a:pt x="655" y="335"/>
                  </a:lnTo>
                  <a:lnTo>
                    <a:pt x="624" y="345"/>
                  </a:lnTo>
                  <a:lnTo>
                    <a:pt x="596" y="358"/>
                  </a:lnTo>
                  <a:lnTo>
                    <a:pt x="565" y="369"/>
                  </a:lnTo>
                  <a:lnTo>
                    <a:pt x="529" y="384"/>
                  </a:lnTo>
                  <a:lnTo>
                    <a:pt x="492" y="397"/>
                  </a:lnTo>
                  <a:lnTo>
                    <a:pt x="451" y="412"/>
                  </a:lnTo>
                  <a:lnTo>
                    <a:pt x="405" y="430"/>
                  </a:lnTo>
                  <a:lnTo>
                    <a:pt x="436" y="428"/>
                  </a:lnTo>
                  <a:lnTo>
                    <a:pt x="467" y="420"/>
                  </a:lnTo>
                  <a:lnTo>
                    <a:pt x="503" y="410"/>
                  </a:lnTo>
                  <a:lnTo>
                    <a:pt x="541" y="397"/>
                  </a:lnTo>
                  <a:lnTo>
                    <a:pt x="578" y="384"/>
                  </a:lnTo>
                  <a:lnTo>
                    <a:pt x="616" y="371"/>
                  </a:lnTo>
                  <a:lnTo>
                    <a:pt x="652" y="358"/>
                  </a:lnTo>
                  <a:lnTo>
                    <a:pt x="686" y="348"/>
                  </a:lnTo>
                  <a:lnTo>
                    <a:pt x="683" y="361"/>
                  </a:lnTo>
                  <a:lnTo>
                    <a:pt x="681" y="371"/>
                  </a:lnTo>
                  <a:lnTo>
                    <a:pt x="676" y="384"/>
                  </a:lnTo>
                  <a:lnTo>
                    <a:pt x="673" y="397"/>
                  </a:lnTo>
                  <a:lnTo>
                    <a:pt x="601" y="425"/>
                  </a:lnTo>
                  <a:lnTo>
                    <a:pt x="547" y="446"/>
                  </a:lnTo>
                  <a:lnTo>
                    <a:pt x="508" y="459"/>
                  </a:lnTo>
                  <a:lnTo>
                    <a:pt x="482" y="469"/>
                  </a:lnTo>
                  <a:lnTo>
                    <a:pt x="464" y="477"/>
                  </a:lnTo>
                  <a:lnTo>
                    <a:pt x="456" y="479"/>
                  </a:lnTo>
                  <a:lnTo>
                    <a:pt x="451" y="482"/>
                  </a:lnTo>
                  <a:lnTo>
                    <a:pt x="451" y="485"/>
                  </a:lnTo>
                  <a:lnTo>
                    <a:pt x="462" y="482"/>
                  </a:lnTo>
                  <a:lnTo>
                    <a:pt x="480" y="479"/>
                  </a:lnTo>
                  <a:lnTo>
                    <a:pt x="500" y="474"/>
                  </a:lnTo>
                  <a:lnTo>
                    <a:pt x="526" y="467"/>
                  </a:lnTo>
                  <a:lnTo>
                    <a:pt x="554" y="456"/>
                  </a:lnTo>
                  <a:lnTo>
                    <a:pt x="585" y="446"/>
                  </a:lnTo>
                  <a:lnTo>
                    <a:pt x="619" y="436"/>
                  </a:lnTo>
                  <a:lnTo>
                    <a:pt x="655" y="425"/>
                  </a:lnTo>
                  <a:lnTo>
                    <a:pt x="645" y="451"/>
                  </a:lnTo>
                  <a:lnTo>
                    <a:pt x="629" y="472"/>
                  </a:lnTo>
                  <a:lnTo>
                    <a:pt x="611" y="487"/>
                  </a:lnTo>
                  <a:lnTo>
                    <a:pt x="590" y="500"/>
                  </a:lnTo>
                  <a:lnTo>
                    <a:pt x="567" y="510"/>
                  </a:lnTo>
                  <a:lnTo>
                    <a:pt x="544" y="521"/>
                  </a:lnTo>
                  <a:lnTo>
                    <a:pt x="518" y="528"/>
                  </a:lnTo>
                  <a:lnTo>
                    <a:pt x="492" y="536"/>
                  </a:lnTo>
                  <a:lnTo>
                    <a:pt x="505" y="536"/>
                  </a:lnTo>
                  <a:lnTo>
                    <a:pt x="521" y="534"/>
                  </a:lnTo>
                  <a:lnTo>
                    <a:pt x="539" y="531"/>
                  </a:lnTo>
                  <a:lnTo>
                    <a:pt x="554" y="526"/>
                  </a:lnTo>
                  <a:lnTo>
                    <a:pt x="572" y="523"/>
                  </a:lnTo>
                  <a:lnTo>
                    <a:pt x="590" y="518"/>
                  </a:lnTo>
                  <a:lnTo>
                    <a:pt x="606" y="516"/>
                  </a:lnTo>
                  <a:lnTo>
                    <a:pt x="621" y="510"/>
                  </a:lnTo>
                  <a:lnTo>
                    <a:pt x="614" y="534"/>
                  </a:lnTo>
                  <a:lnTo>
                    <a:pt x="606" y="552"/>
                  </a:lnTo>
                  <a:lnTo>
                    <a:pt x="596" y="565"/>
                  </a:lnTo>
                  <a:lnTo>
                    <a:pt x="583" y="572"/>
                  </a:lnTo>
                  <a:lnTo>
                    <a:pt x="570" y="580"/>
                  </a:lnTo>
                  <a:lnTo>
                    <a:pt x="554" y="585"/>
                  </a:lnTo>
                  <a:lnTo>
                    <a:pt x="534" y="590"/>
                  </a:lnTo>
                  <a:lnTo>
                    <a:pt x="510" y="598"/>
                  </a:lnTo>
                  <a:lnTo>
                    <a:pt x="510" y="601"/>
                  </a:lnTo>
                  <a:lnTo>
                    <a:pt x="513" y="603"/>
                  </a:lnTo>
                  <a:lnTo>
                    <a:pt x="513" y="606"/>
                  </a:lnTo>
                  <a:lnTo>
                    <a:pt x="513" y="608"/>
                  </a:lnTo>
                  <a:lnTo>
                    <a:pt x="531" y="606"/>
                  </a:lnTo>
                  <a:lnTo>
                    <a:pt x="552" y="601"/>
                  </a:lnTo>
                  <a:lnTo>
                    <a:pt x="570" y="598"/>
                  </a:lnTo>
                  <a:lnTo>
                    <a:pt x="588" y="596"/>
                  </a:lnTo>
                  <a:lnTo>
                    <a:pt x="580" y="619"/>
                  </a:lnTo>
                  <a:lnTo>
                    <a:pt x="562" y="660"/>
                  </a:lnTo>
                  <a:lnTo>
                    <a:pt x="541" y="701"/>
                  </a:lnTo>
                  <a:lnTo>
                    <a:pt x="526" y="717"/>
                  </a:lnTo>
                  <a:close/>
                </a:path>
              </a:pathLst>
            </a:custGeom>
            <a:solidFill>
              <a:srgbClr val="006633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06" name="Freeform 42"/>
            <p:cNvSpPr>
              <a:spLocks/>
            </p:cNvSpPr>
            <p:nvPr/>
          </p:nvSpPr>
          <p:spPr bwMode="auto">
            <a:xfrm>
              <a:off x="2926" y="330"/>
              <a:ext cx="2458" cy="1274"/>
            </a:xfrm>
            <a:custGeom>
              <a:avLst/>
              <a:gdLst>
                <a:gd name="T0" fmla="*/ 1970 w 2458"/>
                <a:gd name="T1" fmla="*/ 1217 h 1274"/>
                <a:gd name="T2" fmla="*/ 1880 w 2458"/>
                <a:gd name="T3" fmla="*/ 1150 h 1274"/>
                <a:gd name="T4" fmla="*/ 1818 w 2458"/>
                <a:gd name="T5" fmla="*/ 1088 h 1274"/>
                <a:gd name="T6" fmla="*/ 1754 w 2458"/>
                <a:gd name="T7" fmla="*/ 673 h 1274"/>
                <a:gd name="T8" fmla="*/ 1509 w 2458"/>
                <a:gd name="T9" fmla="*/ 954 h 1274"/>
                <a:gd name="T10" fmla="*/ 1375 w 2458"/>
                <a:gd name="T11" fmla="*/ 939 h 1274"/>
                <a:gd name="T12" fmla="*/ 1416 w 2458"/>
                <a:gd name="T13" fmla="*/ 854 h 1274"/>
                <a:gd name="T14" fmla="*/ 1444 w 2458"/>
                <a:gd name="T15" fmla="*/ 802 h 1274"/>
                <a:gd name="T16" fmla="*/ 1421 w 2458"/>
                <a:gd name="T17" fmla="*/ 751 h 1274"/>
                <a:gd name="T18" fmla="*/ 1388 w 2458"/>
                <a:gd name="T19" fmla="*/ 720 h 1274"/>
                <a:gd name="T20" fmla="*/ 1390 w 2458"/>
                <a:gd name="T21" fmla="*/ 681 h 1274"/>
                <a:gd name="T22" fmla="*/ 1328 w 2458"/>
                <a:gd name="T23" fmla="*/ 542 h 1274"/>
                <a:gd name="T24" fmla="*/ 1197 w 2458"/>
                <a:gd name="T25" fmla="*/ 534 h 1274"/>
                <a:gd name="T26" fmla="*/ 1220 w 2458"/>
                <a:gd name="T27" fmla="*/ 642 h 1274"/>
                <a:gd name="T28" fmla="*/ 1207 w 2458"/>
                <a:gd name="T29" fmla="*/ 694 h 1274"/>
                <a:gd name="T30" fmla="*/ 1125 w 2458"/>
                <a:gd name="T31" fmla="*/ 702 h 1274"/>
                <a:gd name="T32" fmla="*/ 1065 w 2458"/>
                <a:gd name="T33" fmla="*/ 743 h 1274"/>
                <a:gd name="T34" fmla="*/ 1024 w 2458"/>
                <a:gd name="T35" fmla="*/ 789 h 1274"/>
                <a:gd name="T36" fmla="*/ 1011 w 2458"/>
                <a:gd name="T37" fmla="*/ 872 h 1274"/>
                <a:gd name="T38" fmla="*/ 1021 w 2458"/>
                <a:gd name="T39" fmla="*/ 1021 h 1274"/>
                <a:gd name="T40" fmla="*/ 887 w 2458"/>
                <a:gd name="T41" fmla="*/ 1073 h 1274"/>
                <a:gd name="T42" fmla="*/ 838 w 2458"/>
                <a:gd name="T43" fmla="*/ 671 h 1274"/>
                <a:gd name="T44" fmla="*/ 436 w 2458"/>
                <a:gd name="T45" fmla="*/ 841 h 1274"/>
                <a:gd name="T46" fmla="*/ 269 w 2458"/>
                <a:gd name="T47" fmla="*/ 802 h 1274"/>
                <a:gd name="T48" fmla="*/ 243 w 2458"/>
                <a:gd name="T49" fmla="*/ 784 h 1274"/>
                <a:gd name="T50" fmla="*/ 446 w 2458"/>
                <a:gd name="T51" fmla="*/ 738 h 1274"/>
                <a:gd name="T52" fmla="*/ 212 w 2458"/>
                <a:gd name="T53" fmla="*/ 696 h 1274"/>
                <a:gd name="T54" fmla="*/ 194 w 2458"/>
                <a:gd name="T55" fmla="*/ 642 h 1274"/>
                <a:gd name="T56" fmla="*/ 323 w 2458"/>
                <a:gd name="T57" fmla="*/ 614 h 1274"/>
                <a:gd name="T58" fmla="*/ 263 w 2458"/>
                <a:gd name="T59" fmla="*/ 562 h 1274"/>
                <a:gd name="T60" fmla="*/ 207 w 2458"/>
                <a:gd name="T61" fmla="*/ 524 h 1274"/>
                <a:gd name="T62" fmla="*/ 240 w 2458"/>
                <a:gd name="T63" fmla="*/ 482 h 1274"/>
                <a:gd name="T64" fmla="*/ 258 w 2458"/>
                <a:gd name="T65" fmla="*/ 423 h 1274"/>
                <a:gd name="T66" fmla="*/ 204 w 2458"/>
                <a:gd name="T67" fmla="*/ 359 h 1274"/>
                <a:gd name="T68" fmla="*/ 176 w 2458"/>
                <a:gd name="T69" fmla="*/ 307 h 1274"/>
                <a:gd name="T70" fmla="*/ 60 w 2458"/>
                <a:gd name="T71" fmla="*/ 250 h 1274"/>
                <a:gd name="T72" fmla="*/ 13 w 2458"/>
                <a:gd name="T73" fmla="*/ 181 h 1274"/>
                <a:gd name="T74" fmla="*/ 11 w 2458"/>
                <a:gd name="T75" fmla="*/ 126 h 1274"/>
                <a:gd name="T76" fmla="*/ 49 w 2458"/>
                <a:gd name="T77" fmla="*/ 75 h 1274"/>
                <a:gd name="T78" fmla="*/ 106 w 2458"/>
                <a:gd name="T79" fmla="*/ 41 h 1274"/>
                <a:gd name="T80" fmla="*/ 261 w 2458"/>
                <a:gd name="T81" fmla="*/ 5 h 1274"/>
                <a:gd name="T82" fmla="*/ 831 w 2458"/>
                <a:gd name="T83" fmla="*/ 126 h 1274"/>
                <a:gd name="T84" fmla="*/ 1176 w 2458"/>
                <a:gd name="T85" fmla="*/ 59 h 1274"/>
                <a:gd name="T86" fmla="*/ 1653 w 2458"/>
                <a:gd name="T87" fmla="*/ 142 h 1274"/>
                <a:gd name="T88" fmla="*/ 1903 w 2458"/>
                <a:gd name="T89" fmla="*/ 206 h 1274"/>
                <a:gd name="T90" fmla="*/ 2383 w 2458"/>
                <a:gd name="T91" fmla="*/ 374 h 1274"/>
                <a:gd name="T92" fmla="*/ 2419 w 2458"/>
                <a:gd name="T93" fmla="*/ 438 h 1274"/>
                <a:gd name="T94" fmla="*/ 2455 w 2458"/>
                <a:gd name="T95" fmla="*/ 477 h 1274"/>
                <a:gd name="T96" fmla="*/ 2458 w 2458"/>
                <a:gd name="T97" fmla="*/ 526 h 1274"/>
                <a:gd name="T98" fmla="*/ 2424 w 2458"/>
                <a:gd name="T99" fmla="*/ 570 h 1274"/>
                <a:gd name="T100" fmla="*/ 2277 w 2458"/>
                <a:gd name="T101" fmla="*/ 624 h 1274"/>
                <a:gd name="T102" fmla="*/ 2189 w 2458"/>
                <a:gd name="T103" fmla="*/ 665 h 1274"/>
                <a:gd name="T104" fmla="*/ 2158 w 2458"/>
                <a:gd name="T105" fmla="*/ 722 h 1274"/>
                <a:gd name="T106" fmla="*/ 2200 w 2458"/>
                <a:gd name="T107" fmla="*/ 792 h 1274"/>
                <a:gd name="T108" fmla="*/ 2063 w 2458"/>
                <a:gd name="T109" fmla="*/ 823 h 1274"/>
                <a:gd name="T110" fmla="*/ 2037 w 2458"/>
                <a:gd name="T111" fmla="*/ 874 h 1274"/>
                <a:gd name="T112" fmla="*/ 2001 w 2458"/>
                <a:gd name="T113" fmla="*/ 936 h 1274"/>
                <a:gd name="T114" fmla="*/ 2079 w 2458"/>
                <a:gd name="T115" fmla="*/ 1006 h 1274"/>
                <a:gd name="T116" fmla="*/ 2084 w 2458"/>
                <a:gd name="T117" fmla="*/ 1057 h 1274"/>
                <a:gd name="T118" fmla="*/ 2117 w 2458"/>
                <a:gd name="T119" fmla="*/ 1125 h 1274"/>
                <a:gd name="T120" fmla="*/ 2079 w 2458"/>
                <a:gd name="T121" fmla="*/ 1184 h 1274"/>
                <a:gd name="T122" fmla="*/ 2089 w 2458"/>
                <a:gd name="T123" fmla="*/ 1238 h 12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458"/>
                <a:gd name="T187" fmla="*/ 0 h 1274"/>
                <a:gd name="T188" fmla="*/ 2458 w 2458"/>
                <a:gd name="T189" fmla="*/ 1274 h 12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458" h="1274">
                  <a:moveTo>
                    <a:pt x="2068" y="1272"/>
                  </a:moveTo>
                  <a:lnTo>
                    <a:pt x="2050" y="1272"/>
                  </a:lnTo>
                  <a:lnTo>
                    <a:pt x="2032" y="1269"/>
                  </a:lnTo>
                  <a:lnTo>
                    <a:pt x="2017" y="1266"/>
                  </a:lnTo>
                  <a:lnTo>
                    <a:pt x="1999" y="1264"/>
                  </a:lnTo>
                  <a:lnTo>
                    <a:pt x="1983" y="1261"/>
                  </a:lnTo>
                  <a:lnTo>
                    <a:pt x="1968" y="1256"/>
                  </a:lnTo>
                  <a:lnTo>
                    <a:pt x="1955" y="1251"/>
                  </a:lnTo>
                  <a:lnTo>
                    <a:pt x="1942" y="1243"/>
                  </a:lnTo>
                  <a:lnTo>
                    <a:pt x="1944" y="1241"/>
                  </a:lnTo>
                  <a:lnTo>
                    <a:pt x="1952" y="1238"/>
                  </a:lnTo>
                  <a:lnTo>
                    <a:pt x="1968" y="1235"/>
                  </a:lnTo>
                  <a:lnTo>
                    <a:pt x="1999" y="1233"/>
                  </a:lnTo>
                  <a:lnTo>
                    <a:pt x="1996" y="1230"/>
                  </a:lnTo>
                  <a:lnTo>
                    <a:pt x="1996" y="1225"/>
                  </a:lnTo>
                  <a:lnTo>
                    <a:pt x="1996" y="1223"/>
                  </a:lnTo>
                  <a:lnTo>
                    <a:pt x="1996" y="1220"/>
                  </a:lnTo>
                  <a:lnTo>
                    <a:pt x="1970" y="1217"/>
                  </a:lnTo>
                  <a:lnTo>
                    <a:pt x="1947" y="1215"/>
                  </a:lnTo>
                  <a:lnTo>
                    <a:pt x="1921" y="1212"/>
                  </a:lnTo>
                  <a:lnTo>
                    <a:pt x="1898" y="1210"/>
                  </a:lnTo>
                  <a:lnTo>
                    <a:pt x="1877" y="1204"/>
                  </a:lnTo>
                  <a:lnTo>
                    <a:pt x="1859" y="1197"/>
                  </a:lnTo>
                  <a:lnTo>
                    <a:pt x="1844" y="1184"/>
                  </a:lnTo>
                  <a:lnTo>
                    <a:pt x="1831" y="1168"/>
                  </a:lnTo>
                  <a:lnTo>
                    <a:pt x="1841" y="1168"/>
                  </a:lnTo>
                  <a:lnTo>
                    <a:pt x="1854" y="1168"/>
                  </a:lnTo>
                  <a:lnTo>
                    <a:pt x="1865" y="1171"/>
                  </a:lnTo>
                  <a:lnTo>
                    <a:pt x="1877" y="1171"/>
                  </a:lnTo>
                  <a:lnTo>
                    <a:pt x="1890" y="1171"/>
                  </a:lnTo>
                  <a:lnTo>
                    <a:pt x="1903" y="1168"/>
                  </a:lnTo>
                  <a:lnTo>
                    <a:pt x="1914" y="1168"/>
                  </a:lnTo>
                  <a:lnTo>
                    <a:pt x="1926" y="1163"/>
                  </a:lnTo>
                  <a:lnTo>
                    <a:pt x="1921" y="1153"/>
                  </a:lnTo>
                  <a:lnTo>
                    <a:pt x="1906" y="1150"/>
                  </a:lnTo>
                  <a:lnTo>
                    <a:pt x="1880" y="1150"/>
                  </a:lnTo>
                  <a:lnTo>
                    <a:pt x="1854" y="1153"/>
                  </a:lnTo>
                  <a:lnTo>
                    <a:pt x="1826" y="1150"/>
                  </a:lnTo>
                  <a:lnTo>
                    <a:pt x="1800" y="1145"/>
                  </a:lnTo>
                  <a:lnTo>
                    <a:pt x="1779" y="1127"/>
                  </a:lnTo>
                  <a:lnTo>
                    <a:pt x="1769" y="1099"/>
                  </a:lnTo>
                  <a:lnTo>
                    <a:pt x="1779" y="1099"/>
                  </a:lnTo>
                  <a:lnTo>
                    <a:pt x="1787" y="1101"/>
                  </a:lnTo>
                  <a:lnTo>
                    <a:pt x="1797" y="1101"/>
                  </a:lnTo>
                  <a:lnTo>
                    <a:pt x="1808" y="1101"/>
                  </a:lnTo>
                  <a:lnTo>
                    <a:pt x="1818" y="1101"/>
                  </a:lnTo>
                  <a:lnTo>
                    <a:pt x="1828" y="1101"/>
                  </a:lnTo>
                  <a:lnTo>
                    <a:pt x="1841" y="1101"/>
                  </a:lnTo>
                  <a:lnTo>
                    <a:pt x="1854" y="1099"/>
                  </a:lnTo>
                  <a:lnTo>
                    <a:pt x="1854" y="1096"/>
                  </a:lnTo>
                  <a:lnTo>
                    <a:pt x="1857" y="1094"/>
                  </a:lnTo>
                  <a:lnTo>
                    <a:pt x="1857" y="1091"/>
                  </a:lnTo>
                  <a:lnTo>
                    <a:pt x="1859" y="1088"/>
                  </a:lnTo>
                  <a:lnTo>
                    <a:pt x="1818" y="1088"/>
                  </a:lnTo>
                  <a:lnTo>
                    <a:pt x="1790" y="1086"/>
                  </a:lnTo>
                  <a:lnTo>
                    <a:pt x="1769" y="1078"/>
                  </a:lnTo>
                  <a:lnTo>
                    <a:pt x="1756" y="1068"/>
                  </a:lnTo>
                  <a:lnTo>
                    <a:pt x="1751" y="1052"/>
                  </a:lnTo>
                  <a:lnTo>
                    <a:pt x="1749" y="1029"/>
                  </a:lnTo>
                  <a:lnTo>
                    <a:pt x="1749" y="998"/>
                  </a:lnTo>
                  <a:lnTo>
                    <a:pt x="1749" y="957"/>
                  </a:lnTo>
                  <a:lnTo>
                    <a:pt x="1769" y="926"/>
                  </a:lnTo>
                  <a:lnTo>
                    <a:pt x="1785" y="903"/>
                  </a:lnTo>
                  <a:lnTo>
                    <a:pt x="1797" y="882"/>
                  </a:lnTo>
                  <a:lnTo>
                    <a:pt x="1805" y="861"/>
                  </a:lnTo>
                  <a:lnTo>
                    <a:pt x="1810" y="841"/>
                  </a:lnTo>
                  <a:lnTo>
                    <a:pt x="1808" y="820"/>
                  </a:lnTo>
                  <a:lnTo>
                    <a:pt x="1805" y="792"/>
                  </a:lnTo>
                  <a:lnTo>
                    <a:pt x="1795" y="761"/>
                  </a:lnTo>
                  <a:lnTo>
                    <a:pt x="1782" y="732"/>
                  </a:lnTo>
                  <a:lnTo>
                    <a:pt x="1767" y="702"/>
                  </a:lnTo>
                  <a:lnTo>
                    <a:pt x="1754" y="673"/>
                  </a:lnTo>
                  <a:lnTo>
                    <a:pt x="1738" y="645"/>
                  </a:lnTo>
                  <a:lnTo>
                    <a:pt x="1736" y="645"/>
                  </a:lnTo>
                  <a:lnTo>
                    <a:pt x="1733" y="645"/>
                  </a:lnTo>
                  <a:lnTo>
                    <a:pt x="1730" y="645"/>
                  </a:lnTo>
                  <a:lnTo>
                    <a:pt x="1728" y="645"/>
                  </a:lnTo>
                  <a:lnTo>
                    <a:pt x="1715" y="671"/>
                  </a:lnTo>
                  <a:lnTo>
                    <a:pt x="1710" y="709"/>
                  </a:lnTo>
                  <a:lnTo>
                    <a:pt x="1700" y="751"/>
                  </a:lnTo>
                  <a:lnTo>
                    <a:pt x="1669" y="792"/>
                  </a:lnTo>
                  <a:lnTo>
                    <a:pt x="1630" y="805"/>
                  </a:lnTo>
                  <a:lnTo>
                    <a:pt x="1599" y="812"/>
                  </a:lnTo>
                  <a:lnTo>
                    <a:pt x="1576" y="823"/>
                  </a:lnTo>
                  <a:lnTo>
                    <a:pt x="1555" y="833"/>
                  </a:lnTo>
                  <a:lnTo>
                    <a:pt x="1540" y="849"/>
                  </a:lnTo>
                  <a:lnTo>
                    <a:pt x="1529" y="869"/>
                  </a:lnTo>
                  <a:lnTo>
                    <a:pt x="1524" y="900"/>
                  </a:lnTo>
                  <a:lnTo>
                    <a:pt x="1519" y="939"/>
                  </a:lnTo>
                  <a:lnTo>
                    <a:pt x="1509" y="954"/>
                  </a:lnTo>
                  <a:lnTo>
                    <a:pt x="1491" y="965"/>
                  </a:lnTo>
                  <a:lnTo>
                    <a:pt x="1473" y="975"/>
                  </a:lnTo>
                  <a:lnTo>
                    <a:pt x="1449" y="983"/>
                  </a:lnTo>
                  <a:lnTo>
                    <a:pt x="1429" y="988"/>
                  </a:lnTo>
                  <a:lnTo>
                    <a:pt x="1406" y="993"/>
                  </a:lnTo>
                  <a:lnTo>
                    <a:pt x="1382" y="998"/>
                  </a:lnTo>
                  <a:lnTo>
                    <a:pt x="1364" y="1003"/>
                  </a:lnTo>
                  <a:lnTo>
                    <a:pt x="1362" y="993"/>
                  </a:lnTo>
                  <a:lnTo>
                    <a:pt x="1359" y="985"/>
                  </a:lnTo>
                  <a:lnTo>
                    <a:pt x="1359" y="978"/>
                  </a:lnTo>
                  <a:lnTo>
                    <a:pt x="1359" y="967"/>
                  </a:lnTo>
                  <a:lnTo>
                    <a:pt x="1390" y="952"/>
                  </a:lnTo>
                  <a:lnTo>
                    <a:pt x="1406" y="941"/>
                  </a:lnTo>
                  <a:lnTo>
                    <a:pt x="1416" y="934"/>
                  </a:lnTo>
                  <a:lnTo>
                    <a:pt x="1424" y="926"/>
                  </a:lnTo>
                  <a:lnTo>
                    <a:pt x="1406" y="929"/>
                  </a:lnTo>
                  <a:lnTo>
                    <a:pt x="1390" y="934"/>
                  </a:lnTo>
                  <a:lnTo>
                    <a:pt x="1375" y="939"/>
                  </a:lnTo>
                  <a:lnTo>
                    <a:pt x="1359" y="944"/>
                  </a:lnTo>
                  <a:lnTo>
                    <a:pt x="1349" y="947"/>
                  </a:lnTo>
                  <a:lnTo>
                    <a:pt x="1339" y="944"/>
                  </a:lnTo>
                  <a:lnTo>
                    <a:pt x="1331" y="931"/>
                  </a:lnTo>
                  <a:lnTo>
                    <a:pt x="1326" y="910"/>
                  </a:lnTo>
                  <a:lnTo>
                    <a:pt x="1362" y="895"/>
                  </a:lnTo>
                  <a:lnTo>
                    <a:pt x="1388" y="882"/>
                  </a:lnTo>
                  <a:lnTo>
                    <a:pt x="1406" y="872"/>
                  </a:lnTo>
                  <a:lnTo>
                    <a:pt x="1418" y="867"/>
                  </a:lnTo>
                  <a:lnTo>
                    <a:pt x="1426" y="861"/>
                  </a:lnTo>
                  <a:lnTo>
                    <a:pt x="1431" y="859"/>
                  </a:lnTo>
                  <a:lnTo>
                    <a:pt x="1434" y="856"/>
                  </a:lnTo>
                  <a:lnTo>
                    <a:pt x="1437" y="854"/>
                  </a:lnTo>
                  <a:lnTo>
                    <a:pt x="1434" y="854"/>
                  </a:lnTo>
                  <a:lnTo>
                    <a:pt x="1434" y="851"/>
                  </a:lnTo>
                  <a:lnTo>
                    <a:pt x="1431" y="849"/>
                  </a:lnTo>
                  <a:lnTo>
                    <a:pt x="1416" y="854"/>
                  </a:lnTo>
                  <a:lnTo>
                    <a:pt x="1400" y="859"/>
                  </a:lnTo>
                  <a:lnTo>
                    <a:pt x="1385" y="867"/>
                  </a:lnTo>
                  <a:lnTo>
                    <a:pt x="1369" y="874"/>
                  </a:lnTo>
                  <a:lnTo>
                    <a:pt x="1354" y="882"/>
                  </a:lnTo>
                  <a:lnTo>
                    <a:pt x="1339" y="890"/>
                  </a:lnTo>
                  <a:lnTo>
                    <a:pt x="1326" y="892"/>
                  </a:lnTo>
                  <a:lnTo>
                    <a:pt x="1315" y="892"/>
                  </a:lnTo>
                  <a:lnTo>
                    <a:pt x="1315" y="882"/>
                  </a:lnTo>
                  <a:lnTo>
                    <a:pt x="1315" y="874"/>
                  </a:lnTo>
                  <a:lnTo>
                    <a:pt x="1313" y="867"/>
                  </a:lnTo>
                  <a:lnTo>
                    <a:pt x="1313" y="859"/>
                  </a:lnTo>
                  <a:lnTo>
                    <a:pt x="1326" y="849"/>
                  </a:lnTo>
                  <a:lnTo>
                    <a:pt x="1344" y="838"/>
                  </a:lnTo>
                  <a:lnTo>
                    <a:pt x="1362" y="831"/>
                  </a:lnTo>
                  <a:lnTo>
                    <a:pt x="1382" y="823"/>
                  </a:lnTo>
                  <a:lnTo>
                    <a:pt x="1403" y="815"/>
                  </a:lnTo>
                  <a:lnTo>
                    <a:pt x="1424" y="810"/>
                  </a:lnTo>
                  <a:lnTo>
                    <a:pt x="1444" y="802"/>
                  </a:lnTo>
                  <a:lnTo>
                    <a:pt x="1462" y="797"/>
                  </a:lnTo>
                  <a:lnTo>
                    <a:pt x="1462" y="794"/>
                  </a:lnTo>
                  <a:lnTo>
                    <a:pt x="1465" y="789"/>
                  </a:lnTo>
                  <a:lnTo>
                    <a:pt x="1465" y="787"/>
                  </a:lnTo>
                  <a:lnTo>
                    <a:pt x="1465" y="784"/>
                  </a:lnTo>
                  <a:lnTo>
                    <a:pt x="1449" y="787"/>
                  </a:lnTo>
                  <a:lnTo>
                    <a:pt x="1431" y="792"/>
                  </a:lnTo>
                  <a:lnTo>
                    <a:pt x="1416" y="797"/>
                  </a:lnTo>
                  <a:lnTo>
                    <a:pt x="1398" y="802"/>
                  </a:lnTo>
                  <a:lnTo>
                    <a:pt x="1382" y="810"/>
                  </a:lnTo>
                  <a:lnTo>
                    <a:pt x="1367" y="818"/>
                  </a:lnTo>
                  <a:lnTo>
                    <a:pt x="1351" y="823"/>
                  </a:lnTo>
                  <a:lnTo>
                    <a:pt x="1339" y="828"/>
                  </a:lnTo>
                  <a:lnTo>
                    <a:pt x="1344" y="805"/>
                  </a:lnTo>
                  <a:lnTo>
                    <a:pt x="1357" y="787"/>
                  </a:lnTo>
                  <a:lnTo>
                    <a:pt x="1375" y="771"/>
                  </a:lnTo>
                  <a:lnTo>
                    <a:pt x="1395" y="761"/>
                  </a:lnTo>
                  <a:lnTo>
                    <a:pt x="1421" y="751"/>
                  </a:lnTo>
                  <a:lnTo>
                    <a:pt x="1444" y="740"/>
                  </a:lnTo>
                  <a:lnTo>
                    <a:pt x="1467" y="730"/>
                  </a:lnTo>
                  <a:lnTo>
                    <a:pt x="1488" y="717"/>
                  </a:lnTo>
                  <a:lnTo>
                    <a:pt x="1486" y="714"/>
                  </a:lnTo>
                  <a:lnTo>
                    <a:pt x="1486" y="712"/>
                  </a:lnTo>
                  <a:lnTo>
                    <a:pt x="1483" y="712"/>
                  </a:lnTo>
                  <a:lnTo>
                    <a:pt x="1470" y="717"/>
                  </a:lnTo>
                  <a:lnTo>
                    <a:pt x="1457" y="720"/>
                  </a:lnTo>
                  <a:lnTo>
                    <a:pt x="1444" y="725"/>
                  </a:lnTo>
                  <a:lnTo>
                    <a:pt x="1434" y="730"/>
                  </a:lnTo>
                  <a:lnTo>
                    <a:pt x="1421" y="732"/>
                  </a:lnTo>
                  <a:lnTo>
                    <a:pt x="1408" y="738"/>
                  </a:lnTo>
                  <a:lnTo>
                    <a:pt x="1395" y="743"/>
                  </a:lnTo>
                  <a:lnTo>
                    <a:pt x="1382" y="748"/>
                  </a:lnTo>
                  <a:lnTo>
                    <a:pt x="1385" y="738"/>
                  </a:lnTo>
                  <a:lnTo>
                    <a:pt x="1388" y="727"/>
                  </a:lnTo>
                  <a:lnTo>
                    <a:pt x="1388" y="720"/>
                  </a:lnTo>
                  <a:lnTo>
                    <a:pt x="1390" y="709"/>
                  </a:lnTo>
                  <a:lnTo>
                    <a:pt x="1413" y="699"/>
                  </a:lnTo>
                  <a:lnTo>
                    <a:pt x="1431" y="691"/>
                  </a:lnTo>
                  <a:lnTo>
                    <a:pt x="1444" y="686"/>
                  </a:lnTo>
                  <a:lnTo>
                    <a:pt x="1455" y="681"/>
                  </a:lnTo>
                  <a:lnTo>
                    <a:pt x="1462" y="678"/>
                  </a:lnTo>
                  <a:lnTo>
                    <a:pt x="1465" y="673"/>
                  </a:lnTo>
                  <a:lnTo>
                    <a:pt x="1470" y="671"/>
                  </a:lnTo>
                  <a:lnTo>
                    <a:pt x="1473" y="668"/>
                  </a:lnTo>
                  <a:lnTo>
                    <a:pt x="1467" y="663"/>
                  </a:lnTo>
                  <a:lnTo>
                    <a:pt x="1457" y="663"/>
                  </a:lnTo>
                  <a:lnTo>
                    <a:pt x="1447" y="665"/>
                  </a:lnTo>
                  <a:lnTo>
                    <a:pt x="1434" y="671"/>
                  </a:lnTo>
                  <a:lnTo>
                    <a:pt x="1421" y="678"/>
                  </a:lnTo>
                  <a:lnTo>
                    <a:pt x="1411" y="686"/>
                  </a:lnTo>
                  <a:lnTo>
                    <a:pt x="1398" y="691"/>
                  </a:lnTo>
                  <a:lnTo>
                    <a:pt x="1390" y="694"/>
                  </a:lnTo>
                  <a:lnTo>
                    <a:pt x="1390" y="681"/>
                  </a:lnTo>
                  <a:lnTo>
                    <a:pt x="1390" y="668"/>
                  </a:lnTo>
                  <a:lnTo>
                    <a:pt x="1390" y="655"/>
                  </a:lnTo>
                  <a:lnTo>
                    <a:pt x="1390" y="642"/>
                  </a:lnTo>
                  <a:lnTo>
                    <a:pt x="1400" y="637"/>
                  </a:lnTo>
                  <a:lnTo>
                    <a:pt x="1411" y="634"/>
                  </a:lnTo>
                  <a:lnTo>
                    <a:pt x="1418" y="629"/>
                  </a:lnTo>
                  <a:lnTo>
                    <a:pt x="1429" y="627"/>
                  </a:lnTo>
                  <a:lnTo>
                    <a:pt x="1429" y="624"/>
                  </a:lnTo>
                  <a:lnTo>
                    <a:pt x="1429" y="622"/>
                  </a:lnTo>
                  <a:lnTo>
                    <a:pt x="1429" y="619"/>
                  </a:lnTo>
                  <a:lnTo>
                    <a:pt x="1431" y="616"/>
                  </a:lnTo>
                  <a:lnTo>
                    <a:pt x="1418" y="619"/>
                  </a:lnTo>
                  <a:lnTo>
                    <a:pt x="1403" y="622"/>
                  </a:lnTo>
                  <a:lnTo>
                    <a:pt x="1390" y="624"/>
                  </a:lnTo>
                  <a:lnTo>
                    <a:pt x="1377" y="627"/>
                  </a:lnTo>
                  <a:lnTo>
                    <a:pt x="1364" y="604"/>
                  </a:lnTo>
                  <a:lnTo>
                    <a:pt x="1349" y="575"/>
                  </a:lnTo>
                  <a:lnTo>
                    <a:pt x="1328" y="542"/>
                  </a:lnTo>
                  <a:lnTo>
                    <a:pt x="1308" y="508"/>
                  </a:lnTo>
                  <a:lnTo>
                    <a:pt x="1287" y="477"/>
                  </a:lnTo>
                  <a:lnTo>
                    <a:pt x="1264" y="451"/>
                  </a:lnTo>
                  <a:lnTo>
                    <a:pt x="1241" y="433"/>
                  </a:lnTo>
                  <a:lnTo>
                    <a:pt x="1220" y="423"/>
                  </a:lnTo>
                  <a:lnTo>
                    <a:pt x="1220" y="449"/>
                  </a:lnTo>
                  <a:lnTo>
                    <a:pt x="1220" y="480"/>
                  </a:lnTo>
                  <a:lnTo>
                    <a:pt x="1220" y="508"/>
                  </a:lnTo>
                  <a:lnTo>
                    <a:pt x="1220" y="526"/>
                  </a:lnTo>
                  <a:lnTo>
                    <a:pt x="1212" y="529"/>
                  </a:lnTo>
                  <a:lnTo>
                    <a:pt x="1204" y="529"/>
                  </a:lnTo>
                  <a:lnTo>
                    <a:pt x="1197" y="524"/>
                  </a:lnTo>
                  <a:lnTo>
                    <a:pt x="1189" y="518"/>
                  </a:lnTo>
                  <a:lnTo>
                    <a:pt x="1186" y="521"/>
                  </a:lnTo>
                  <a:lnTo>
                    <a:pt x="1186" y="524"/>
                  </a:lnTo>
                  <a:lnTo>
                    <a:pt x="1186" y="526"/>
                  </a:lnTo>
                  <a:lnTo>
                    <a:pt x="1186" y="529"/>
                  </a:lnTo>
                  <a:lnTo>
                    <a:pt x="1197" y="534"/>
                  </a:lnTo>
                  <a:lnTo>
                    <a:pt x="1204" y="539"/>
                  </a:lnTo>
                  <a:lnTo>
                    <a:pt x="1215" y="547"/>
                  </a:lnTo>
                  <a:lnTo>
                    <a:pt x="1223" y="552"/>
                  </a:lnTo>
                  <a:lnTo>
                    <a:pt x="1220" y="570"/>
                  </a:lnTo>
                  <a:lnTo>
                    <a:pt x="1220" y="580"/>
                  </a:lnTo>
                  <a:lnTo>
                    <a:pt x="1220" y="583"/>
                  </a:lnTo>
                  <a:lnTo>
                    <a:pt x="1217" y="585"/>
                  </a:lnTo>
                  <a:lnTo>
                    <a:pt x="1202" y="578"/>
                  </a:lnTo>
                  <a:lnTo>
                    <a:pt x="1192" y="573"/>
                  </a:lnTo>
                  <a:lnTo>
                    <a:pt x="1184" y="573"/>
                  </a:lnTo>
                  <a:lnTo>
                    <a:pt x="1179" y="570"/>
                  </a:lnTo>
                  <a:lnTo>
                    <a:pt x="1184" y="580"/>
                  </a:lnTo>
                  <a:lnTo>
                    <a:pt x="1194" y="591"/>
                  </a:lnTo>
                  <a:lnTo>
                    <a:pt x="1207" y="604"/>
                  </a:lnTo>
                  <a:lnTo>
                    <a:pt x="1223" y="611"/>
                  </a:lnTo>
                  <a:lnTo>
                    <a:pt x="1223" y="622"/>
                  </a:lnTo>
                  <a:lnTo>
                    <a:pt x="1223" y="632"/>
                  </a:lnTo>
                  <a:lnTo>
                    <a:pt x="1220" y="642"/>
                  </a:lnTo>
                  <a:lnTo>
                    <a:pt x="1220" y="653"/>
                  </a:lnTo>
                  <a:lnTo>
                    <a:pt x="1204" y="650"/>
                  </a:lnTo>
                  <a:lnTo>
                    <a:pt x="1189" y="647"/>
                  </a:lnTo>
                  <a:lnTo>
                    <a:pt x="1176" y="640"/>
                  </a:lnTo>
                  <a:lnTo>
                    <a:pt x="1163" y="632"/>
                  </a:lnTo>
                  <a:lnTo>
                    <a:pt x="1150" y="627"/>
                  </a:lnTo>
                  <a:lnTo>
                    <a:pt x="1140" y="622"/>
                  </a:lnTo>
                  <a:lnTo>
                    <a:pt x="1130" y="619"/>
                  </a:lnTo>
                  <a:lnTo>
                    <a:pt x="1122" y="619"/>
                  </a:lnTo>
                  <a:lnTo>
                    <a:pt x="1132" y="627"/>
                  </a:lnTo>
                  <a:lnTo>
                    <a:pt x="1143" y="634"/>
                  </a:lnTo>
                  <a:lnTo>
                    <a:pt x="1153" y="642"/>
                  </a:lnTo>
                  <a:lnTo>
                    <a:pt x="1166" y="650"/>
                  </a:lnTo>
                  <a:lnTo>
                    <a:pt x="1176" y="658"/>
                  </a:lnTo>
                  <a:lnTo>
                    <a:pt x="1186" y="665"/>
                  </a:lnTo>
                  <a:lnTo>
                    <a:pt x="1199" y="671"/>
                  </a:lnTo>
                  <a:lnTo>
                    <a:pt x="1210" y="678"/>
                  </a:lnTo>
                  <a:lnTo>
                    <a:pt x="1207" y="694"/>
                  </a:lnTo>
                  <a:lnTo>
                    <a:pt x="1204" y="704"/>
                  </a:lnTo>
                  <a:lnTo>
                    <a:pt x="1202" y="712"/>
                  </a:lnTo>
                  <a:lnTo>
                    <a:pt x="1199" y="717"/>
                  </a:lnTo>
                  <a:lnTo>
                    <a:pt x="1184" y="714"/>
                  </a:lnTo>
                  <a:lnTo>
                    <a:pt x="1168" y="707"/>
                  </a:lnTo>
                  <a:lnTo>
                    <a:pt x="1153" y="702"/>
                  </a:lnTo>
                  <a:lnTo>
                    <a:pt x="1140" y="694"/>
                  </a:lnTo>
                  <a:lnTo>
                    <a:pt x="1127" y="686"/>
                  </a:lnTo>
                  <a:lnTo>
                    <a:pt x="1114" y="681"/>
                  </a:lnTo>
                  <a:lnTo>
                    <a:pt x="1104" y="673"/>
                  </a:lnTo>
                  <a:lnTo>
                    <a:pt x="1091" y="668"/>
                  </a:lnTo>
                  <a:lnTo>
                    <a:pt x="1091" y="671"/>
                  </a:lnTo>
                  <a:lnTo>
                    <a:pt x="1091" y="673"/>
                  </a:lnTo>
                  <a:lnTo>
                    <a:pt x="1091" y="676"/>
                  </a:lnTo>
                  <a:lnTo>
                    <a:pt x="1091" y="678"/>
                  </a:lnTo>
                  <a:lnTo>
                    <a:pt x="1101" y="686"/>
                  </a:lnTo>
                  <a:lnTo>
                    <a:pt x="1114" y="694"/>
                  </a:lnTo>
                  <a:lnTo>
                    <a:pt x="1125" y="702"/>
                  </a:lnTo>
                  <a:lnTo>
                    <a:pt x="1137" y="709"/>
                  </a:lnTo>
                  <a:lnTo>
                    <a:pt x="1148" y="717"/>
                  </a:lnTo>
                  <a:lnTo>
                    <a:pt x="1161" y="725"/>
                  </a:lnTo>
                  <a:lnTo>
                    <a:pt x="1171" y="732"/>
                  </a:lnTo>
                  <a:lnTo>
                    <a:pt x="1184" y="740"/>
                  </a:lnTo>
                  <a:lnTo>
                    <a:pt x="1184" y="748"/>
                  </a:lnTo>
                  <a:lnTo>
                    <a:pt x="1181" y="756"/>
                  </a:lnTo>
                  <a:lnTo>
                    <a:pt x="1176" y="763"/>
                  </a:lnTo>
                  <a:lnTo>
                    <a:pt x="1168" y="771"/>
                  </a:lnTo>
                  <a:lnTo>
                    <a:pt x="1150" y="769"/>
                  </a:lnTo>
                  <a:lnTo>
                    <a:pt x="1135" y="763"/>
                  </a:lnTo>
                  <a:lnTo>
                    <a:pt x="1119" y="756"/>
                  </a:lnTo>
                  <a:lnTo>
                    <a:pt x="1104" y="748"/>
                  </a:lnTo>
                  <a:lnTo>
                    <a:pt x="1091" y="743"/>
                  </a:lnTo>
                  <a:lnTo>
                    <a:pt x="1076" y="738"/>
                  </a:lnTo>
                  <a:lnTo>
                    <a:pt x="1063" y="735"/>
                  </a:lnTo>
                  <a:lnTo>
                    <a:pt x="1050" y="735"/>
                  </a:lnTo>
                  <a:lnTo>
                    <a:pt x="1065" y="743"/>
                  </a:lnTo>
                  <a:lnTo>
                    <a:pt x="1078" y="751"/>
                  </a:lnTo>
                  <a:lnTo>
                    <a:pt x="1088" y="756"/>
                  </a:lnTo>
                  <a:lnTo>
                    <a:pt x="1099" y="763"/>
                  </a:lnTo>
                  <a:lnTo>
                    <a:pt x="1109" y="769"/>
                  </a:lnTo>
                  <a:lnTo>
                    <a:pt x="1119" y="776"/>
                  </a:lnTo>
                  <a:lnTo>
                    <a:pt x="1132" y="784"/>
                  </a:lnTo>
                  <a:lnTo>
                    <a:pt x="1148" y="794"/>
                  </a:lnTo>
                  <a:lnTo>
                    <a:pt x="1132" y="810"/>
                  </a:lnTo>
                  <a:lnTo>
                    <a:pt x="1117" y="815"/>
                  </a:lnTo>
                  <a:lnTo>
                    <a:pt x="1101" y="815"/>
                  </a:lnTo>
                  <a:lnTo>
                    <a:pt x="1086" y="807"/>
                  </a:lnTo>
                  <a:lnTo>
                    <a:pt x="1070" y="802"/>
                  </a:lnTo>
                  <a:lnTo>
                    <a:pt x="1058" y="792"/>
                  </a:lnTo>
                  <a:lnTo>
                    <a:pt x="1042" y="787"/>
                  </a:lnTo>
                  <a:lnTo>
                    <a:pt x="1029" y="784"/>
                  </a:lnTo>
                  <a:lnTo>
                    <a:pt x="1027" y="787"/>
                  </a:lnTo>
                  <a:lnTo>
                    <a:pt x="1024" y="789"/>
                  </a:lnTo>
                  <a:lnTo>
                    <a:pt x="1024" y="792"/>
                  </a:lnTo>
                  <a:lnTo>
                    <a:pt x="1034" y="800"/>
                  </a:lnTo>
                  <a:lnTo>
                    <a:pt x="1052" y="810"/>
                  </a:lnTo>
                  <a:lnTo>
                    <a:pt x="1070" y="818"/>
                  </a:lnTo>
                  <a:lnTo>
                    <a:pt x="1088" y="828"/>
                  </a:lnTo>
                  <a:lnTo>
                    <a:pt x="1088" y="831"/>
                  </a:lnTo>
                  <a:lnTo>
                    <a:pt x="1088" y="833"/>
                  </a:lnTo>
                  <a:lnTo>
                    <a:pt x="1088" y="838"/>
                  </a:lnTo>
                  <a:lnTo>
                    <a:pt x="1088" y="841"/>
                  </a:lnTo>
                  <a:lnTo>
                    <a:pt x="1076" y="851"/>
                  </a:lnTo>
                  <a:lnTo>
                    <a:pt x="1065" y="856"/>
                  </a:lnTo>
                  <a:lnTo>
                    <a:pt x="1055" y="861"/>
                  </a:lnTo>
                  <a:lnTo>
                    <a:pt x="1047" y="864"/>
                  </a:lnTo>
                  <a:lnTo>
                    <a:pt x="1039" y="864"/>
                  </a:lnTo>
                  <a:lnTo>
                    <a:pt x="1029" y="864"/>
                  </a:lnTo>
                  <a:lnTo>
                    <a:pt x="1019" y="864"/>
                  </a:lnTo>
                  <a:lnTo>
                    <a:pt x="1006" y="867"/>
                  </a:lnTo>
                  <a:lnTo>
                    <a:pt x="1011" y="872"/>
                  </a:lnTo>
                  <a:lnTo>
                    <a:pt x="1016" y="874"/>
                  </a:lnTo>
                  <a:lnTo>
                    <a:pt x="1024" y="880"/>
                  </a:lnTo>
                  <a:lnTo>
                    <a:pt x="1037" y="887"/>
                  </a:lnTo>
                  <a:lnTo>
                    <a:pt x="1032" y="913"/>
                  </a:lnTo>
                  <a:lnTo>
                    <a:pt x="1029" y="929"/>
                  </a:lnTo>
                  <a:lnTo>
                    <a:pt x="1027" y="936"/>
                  </a:lnTo>
                  <a:lnTo>
                    <a:pt x="1024" y="939"/>
                  </a:lnTo>
                  <a:lnTo>
                    <a:pt x="1014" y="934"/>
                  </a:lnTo>
                  <a:lnTo>
                    <a:pt x="1009" y="931"/>
                  </a:lnTo>
                  <a:lnTo>
                    <a:pt x="1003" y="931"/>
                  </a:lnTo>
                  <a:lnTo>
                    <a:pt x="996" y="931"/>
                  </a:lnTo>
                  <a:lnTo>
                    <a:pt x="998" y="936"/>
                  </a:lnTo>
                  <a:lnTo>
                    <a:pt x="1006" y="944"/>
                  </a:lnTo>
                  <a:lnTo>
                    <a:pt x="1019" y="952"/>
                  </a:lnTo>
                  <a:lnTo>
                    <a:pt x="1032" y="959"/>
                  </a:lnTo>
                  <a:lnTo>
                    <a:pt x="1032" y="983"/>
                  </a:lnTo>
                  <a:lnTo>
                    <a:pt x="1027" y="1003"/>
                  </a:lnTo>
                  <a:lnTo>
                    <a:pt x="1021" y="1021"/>
                  </a:lnTo>
                  <a:lnTo>
                    <a:pt x="1014" y="1034"/>
                  </a:lnTo>
                  <a:lnTo>
                    <a:pt x="1001" y="1045"/>
                  </a:lnTo>
                  <a:lnTo>
                    <a:pt x="985" y="1050"/>
                  </a:lnTo>
                  <a:lnTo>
                    <a:pt x="965" y="1052"/>
                  </a:lnTo>
                  <a:lnTo>
                    <a:pt x="939" y="1052"/>
                  </a:lnTo>
                  <a:lnTo>
                    <a:pt x="941" y="1063"/>
                  </a:lnTo>
                  <a:lnTo>
                    <a:pt x="947" y="1070"/>
                  </a:lnTo>
                  <a:lnTo>
                    <a:pt x="949" y="1078"/>
                  </a:lnTo>
                  <a:lnTo>
                    <a:pt x="952" y="1088"/>
                  </a:lnTo>
                  <a:lnTo>
                    <a:pt x="947" y="1094"/>
                  </a:lnTo>
                  <a:lnTo>
                    <a:pt x="939" y="1101"/>
                  </a:lnTo>
                  <a:lnTo>
                    <a:pt x="934" y="1109"/>
                  </a:lnTo>
                  <a:lnTo>
                    <a:pt x="929" y="1117"/>
                  </a:lnTo>
                  <a:lnTo>
                    <a:pt x="926" y="1117"/>
                  </a:lnTo>
                  <a:lnTo>
                    <a:pt x="921" y="1117"/>
                  </a:lnTo>
                  <a:lnTo>
                    <a:pt x="918" y="1117"/>
                  </a:lnTo>
                  <a:lnTo>
                    <a:pt x="916" y="1119"/>
                  </a:lnTo>
                  <a:lnTo>
                    <a:pt x="887" y="1073"/>
                  </a:lnTo>
                  <a:lnTo>
                    <a:pt x="885" y="1042"/>
                  </a:lnTo>
                  <a:lnTo>
                    <a:pt x="893" y="1011"/>
                  </a:lnTo>
                  <a:lnTo>
                    <a:pt x="903" y="965"/>
                  </a:lnTo>
                  <a:lnTo>
                    <a:pt x="890" y="890"/>
                  </a:lnTo>
                  <a:lnTo>
                    <a:pt x="893" y="843"/>
                  </a:lnTo>
                  <a:lnTo>
                    <a:pt x="908" y="797"/>
                  </a:lnTo>
                  <a:lnTo>
                    <a:pt x="939" y="727"/>
                  </a:lnTo>
                  <a:lnTo>
                    <a:pt x="939" y="673"/>
                  </a:lnTo>
                  <a:lnTo>
                    <a:pt x="934" y="624"/>
                  </a:lnTo>
                  <a:lnTo>
                    <a:pt x="923" y="578"/>
                  </a:lnTo>
                  <a:lnTo>
                    <a:pt x="908" y="531"/>
                  </a:lnTo>
                  <a:lnTo>
                    <a:pt x="903" y="531"/>
                  </a:lnTo>
                  <a:lnTo>
                    <a:pt x="898" y="531"/>
                  </a:lnTo>
                  <a:lnTo>
                    <a:pt x="893" y="536"/>
                  </a:lnTo>
                  <a:lnTo>
                    <a:pt x="887" y="542"/>
                  </a:lnTo>
                  <a:lnTo>
                    <a:pt x="874" y="588"/>
                  </a:lnTo>
                  <a:lnTo>
                    <a:pt x="859" y="632"/>
                  </a:lnTo>
                  <a:lnTo>
                    <a:pt x="838" y="671"/>
                  </a:lnTo>
                  <a:lnTo>
                    <a:pt x="815" y="704"/>
                  </a:lnTo>
                  <a:lnTo>
                    <a:pt x="789" y="735"/>
                  </a:lnTo>
                  <a:lnTo>
                    <a:pt x="758" y="766"/>
                  </a:lnTo>
                  <a:lnTo>
                    <a:pt x="722" y="792"/>
                  </a:lnTo>
                  <a:lnTo>
                    <a:pt x="681" y="820"/>
                  </a:lnTo>
                  <a:lnTo>
                    <a:pt x="673" y="828"/>
                  </a:lnTo>
                  <a:lnTo>
                    <a:pt x="668" y="836"/>
                  </a:lnTo>
                  <a:lnTo>
                    <a:pt x="660" y="843"/>
                  </a:lnTo>
                  <a:lnTo>
                    <a:pt x="653" y="854"/>
                  </a:lnTo>
                  <a:lnTo>
                    <a:pt x="624" y="854"/>
                  </a:lnTo>
                  <a:lnTo>
                    <a:pt x="591" y="854"/>
                  </a:lnTo>
                  <a:lnTo>
                    <a:pt x="557" y="854"/>
                  </a:lnTo>
                  <a:lnTo>
                    <a:pt x="521" y="854"/>
                  </a:lnTo>
                  <a:lnTo>
                    <a:pt x="488" y="854"/>
                  </a:lnTo>
                  <a:lnTo>
                    <a:pt x="454" y="851"/>
                  </a:lnTo>
                  <a:lnTo>
                    <a:pt x="426" y="849"/>
                  </a:lnTo>
                  <a:lnTo>
                    <a:pt x="403" y="843"/>
                  </a:lnTo>
                  <a:lnTo>
                    <a:pt x="436" y="841"/>
                  </a:lnTo>
                  <a:lnTo>
                    <a:pt x="459" y="841"/>
                  </a:lnTo>
                  <a:lnTo>
                    <a:pt x="477" y="838"/>
                  </a:lnTo>
                  <a:lnTo>
                    <a:pt x="490" y="838"/>
                  </a:lnTo>
                  <a:lnTo>
                    <a:pt x="498" y="838"/>
                  </a:lnTo>
                  <a:lnTo>
                    <a:pt x="503" y="836"/>
                  </a:lnTo>
                  <a:lnTo>
                    <a:pt x="508" y="836"/>
                  </a:lnTo>
                  <a:lnTo>
                    <a:pt x="511" y="833"/>
                  </a:lnTo>
                  <a:lnTo>
                    <a:pt x="480" y="831"/>
                  </a:lnTo>
                  <a:lnTo>
                    <a:pt x="449" y="828"/>
                  </a:lnTo>
                  <a:lnTo>
                    <a:pt x="418" y="825"/>
                  </a:lnTo>
                  <a:lnTo>
                    <a:pt x="387" y="823"/>
                  </a:lnTo>
                  <a:lnTo>
                    <a:pt x="356" y="820"/>
                  </a:lnTo>
                  <a:lnTo>
                    <a:pt x="328" y="818"/>
                  </a:lnTo>
                  <a:lnTo>
                    <a:pt x="297" y="812"/>
                  </a:lnTo>
                  <a:lnTo>
                    <a:pt x="269" y="810"/>
                  </a:lnTo>
                  <a:lnTo>
                    <a:pt x="269" y="807"/>
                  </a:lnTo>
                  <a:lnTo>
                    <a:pt x="269" y="805"/>
                  </a:lnTo>
                  <a:lnTo>
                    <a:pt x="269" y="802"/>
                  </a:lnTo>
                  <a:lnTo>
                    <a:pt x="269" y="800"/>
                  </a:lnTo>
                  <a:lnTo>
                    <a:pt x="315" y="800"/>
                  </a:lnTo>
                  <a:lnTo>
                    <a:pt x="348" y="802"/>
                  </a:lnTo>
                  <a:lnTo>
                    <a:pt x="377" y="802"/>
                  </a:lnTo>
                  <a:lnTo>
                    <a:pt x="397" y="800"/>
                  </a:lnTo>
                  <a:lnTo>
                    <a:pt x="418" y="800"/>
                  </a:lnTo>
                  <a:lnTo>
                    <a:pt x="436" y="800"/>
                  </a:lnTo>
                  <a:lnTo>
                    <a:pt x="457" y="797"/>
                  </a:lnTo>
                  <a:lnTo>
                    <a:pt x="483" y="794"/>
                  </a:lnTo>
                  <a:lnTo>
                    <a:pt x="431" y="792"/>
                  </a:lnTo>
                  <a:lnTo>
                    <a:pt x="390" y="789"/>
                  </a:lnTo>
                  <a:lnTo>
                    <a:pt x="359" y="787"/>
                  </a:lnTo>
                  <a:lnTo>
                    <a:pt x="336" y="784"/>
                  </a:lnTo>
                  <a:lnTo>
                    <a:pt x="315" y="782"/>
                  </a:lnTo>
                  <a:lnTo>
                    <a:pt x="294" y="782"/>
                  </a:lnTo>
                  <a:lnTo>
                    <a:pt x="271" y="779"/>
                  </a:lnTo>
                  <a:lnTo>
                    <a:pt x="245" y="776"/>
                  </a:lnTo>
                  <a:lnTo>
                    <a:pt x="243" y="784"/>
                  </a:lnTo>
                  <a:lnTo>
                    <a:pt x="243" y="789"/>
                  </a:lnTo>
                  <a:lnTo>
                    <a:pt x="240" y="792"/>
                  </a:lnTo>
                  <a:lnTo>
                    <a:pt x="238" y="794"/>
                  </a:lnTo>
                  <a:lnTo>
                    <a:pt x="220" y="779"/>
                  </a:lnTo>
                  <a:lnTo>
                    <a:pt x="209" y="769"/>
                  </a:lnTo>
                  <a:lnTo>
                    <a:pt x="207" y="761"/>
                  </a:lnTo>
                  <a:lnTo>
                    <a:pt x="204" y="753"/>
                  </a:lnTo>
                  <a:lnTo>
                    <a:pt x="222" y="753"/>
                  </a:lnTo>
                  <a:lnTo>
                    <a:pt x="253" y="756"/>
                  </a:lnTo>
                  <a:lnTo>
                    <a:pt x="292" y="756"/>
                  </a:lnTo>
                  <a:lnTo>
                    <a:pt x="333" y="756"/>
                  </a:lnTo>
                  <a:lnTo>
                    <a:pt x="374" y="756"/>
                  </a:lnTo>
                  <a:lnTo>
                    <a:pt x="413" y="753"/>
                  </a:lnTo>
                  <a:lnTo>
                    <a:pt x="441" y="748"/>
                  </a:lnTo>
                  <a:lnTo>
                    <a:pt x="457" y="740"/>
                  </a:lnTo>
                  <a:lnTo>
                    <a:pt x="454" y="740"/>
                  </a:lnTo>
                  <a:lnTo>
                    <a:pt x="452" y="738"/>
                  </a:lnTo>
                  <a:lnTo>
                    <a:pt x="446" y="738"/>
                  </a:lnTo>
                  <a:lnTo>
                    <a:pt x="441" y="738"/>
                  </a:lnTo>
                  <a:lnTo>
                    <a:pt x="431" y="740"/>
                  </a:lnTo>
                  <a:lnTo>
                    <a:pt x="416" y="740"/>
                  </a:lnTo>
                  <a:lnTo>
                    <a:pt x="395" y="743"/>
                  </a:lnTo>
                  <a:lnTo>
                    <a:pt x="369" y="745"/>
                  </a:lnTo>
                  <a:lnTo>
                    <a:pt x="346" y="745"/>
                  </a:lnTo>
                  <a:lnTo>
                    <a:pt x="320" y="743"/>
                  </a:lnTo>
                  <a:lnTo>
                    <a:pt x="297" y="740"/>
                  </a:lnTo>
                  <a:lnTo>
                    <a:pt x="274" y="740"/>
                  </a:lnTo>
                  <a:lnTo>
                    <a:pt x="248" y="738"/>
                  </a:lnTo>
                  <a:lnTo>
                    <a:pt x="227" y="735"/>
                  </a:lnTo>
                  <a:lnTo>
                    <a:pt x="204" y="730"/>
                  </a:lnTo>
                  <a:lnTo>
                    <a:pt x="183" y="727"/>
                  </a:lnTo>
                  <a:lnTo>
                    <a:pt x="181" y="720"/>
                  </a:lnTo>
                  <a:lnTo>
                    <a:pt x="181" y="712"/>
                  </a:lnTo>
                  <a:lnTo>
                    <a:pt x="178" y="704"/>
                  </a:lnTo>
                  <a:lnTo>
                    <a:pt x="178" y="696"/>
                  </a:lnTo>
                  <a:lnTo>
                    <a:pt x="212" y="696"/>
                  </a:lnTo>
                  <a:lnTo>
                    <a:pt x="245" y="696"/>
                  </a:lnTo>
                  <a:lnTo>
                    <a:pt x="281" y="699"/>
                  </a:lnTo>
                  <a:lnTo>
                    <a:pt x="318" y="699"/>
                  </a:lnTo>
                  <a:lnTo>
                    <a:pt x="354" y="699"/>
                  </a:lnTo>
                  <a:lnTo>
                    <a:pt x="390" y="696"/>
                  </a:lnTo>
                  <a:lnTo>
                    <a:pt x="426" y="691"/>
                  </a:lnTo>
                  <a:lnTo>
                    <a:pt x="462" y="686"/>
                  </a:lnTo>
                  <a:lnTo>
                    <a:pt x="390" y="686"/>
                  </a:lnTo>
                  <a:lnTo>
                    <a:pt x="333" y="683"/>
                  </a:lnTo>
                  <a:lnTo>
                    <a:pt x="292" y="683"/>
                  </a:lnTo>
                  <a:lnTo>
                    <a:pt x="263" y="683"/>
                  </a:lnTo>
                  <a:lnTo>
                    <a:pt x="238" y="683"/>
                  </a:lnTo>
                  <a:lnTo>
                    <a:pt x="220" y="681"/>
                  </a:lnTo>
                  <a:lnTo>
                    <a:pt x="199" y="681"/>
                  </a:lnTo>
                  <a:lnTo>
                    <a:pt x="178" y="678"/>
                  </a:lnTo>
                  <a:lnTo>
                    <a:pt x="181" y="663"/>
                  </a:lnTo>
                  <a:lnTo>
                    <a:pt x="186" y="653"/>
                  </a:lnTo>
                  <a:lnTo>
                    <a:pt x="194" y="642"/>
                  </a:lnTo>
                  <a:lnTo>
                    <a:pt x="202" y="632"/>
                  </a:lnTo>
                  <a:lnTo>
                    <a:pt x="230" y="632"/>
                  </a:lnTo>
                  <a:lnTo>
                    <a:pt x="256" y="629"/>
                  </a:lnTo>
                  <a:lnTo>
                    <a:pt x="284" y="629"/>
                  </a:lnTo>
                  <a:lnTo>
                    <a:pt x="312" y="627"/>
                  </a:lnTo>
                  <a:lnTo>
                    <a:pt x="341" y="627"/>
                  </a:lnTo>
                  <a:lnTo>
                    <a:pt x="369" y="627"/>
                  </a:lnTo>
                  <a:lnTo>
                    <a:pt x="397" y="624"/>
                  </a:lnTo>
                  <a:lnTo>
                    <a:pt x="426" y="624"/>
                  </a:lnTo>
                  <a:lnTo>
                    <a:pt x="423" y="622"/>
                  </a:lnTo>
                  <a:lnTo>
                    <a:pt x="423" y="616"/>
                  </a:lnTo>
                  <a:lnTo>
                    <a:pt x="423" y="614"/>
                  </a:lnTo>
                  <a:lnTo>
                    <a:pt x="421" y="611"/>
                  </a:lnTo>
                  <a:lnTo>
                    <a:pt x="395" y="614"/>
                  </a:lnTo>
                  <a:lnTo>
                    <a:pt x="377" y="614"/>
                  </a:lnTo>
                  <a:lnTo>
                    <a:pt x="359" y="614"/>
                  </a:lnTo>
                  <a:lnTo>
                    <a:pt x="341" y="614"/>
                  </a:lnTo>
                  <a:lnTo>
                    <a:pt x="323" y="614"/>
                  </a:lnTo>
                  <a:lnTo>
                    <a:pt x="302" y="614"/>
                  </a:lnTo>
                  <a:lnTo>
                    <a:pt x="274" y="614"/>
                  </a:lnTo>
                  <a:lnTo>
                    <a:pt x="238" y="611"/>
                  </a:lnTo>
                  <a:lnTo>
                    <a:pt x="243" y="598"/>
                  </a:lnTo>
                  <a:lnTo>
                    <a:pt x="253" y="591"/>
                  </a:lnTo>
                  <a:lnTo>
                    <a:pt x="266" y="585"/>
                  </a:lnTo>
                  <a:lnTo>
                    <a:pt x="279" y="580"/>
                  </a:lnTo>
                  <a:lnTo>
                    <a:pt x="294" y="578"/>
                  </a:lnTo>
                  <a:lnTo>
                    <a:pt x="312" y="575"/>
                  </a:lnTo>
                  <a:lnTo>
                    <a:pt x="328" y="575"/>
                  </a:lnTo>
                  <a:lnTo>
                    <a:pt x="343" y="573"/>
                  </a:lnTo>
                  <a:lnTo>
                    <a:pt x="343" y="570"/>
                  </a:lnTo>
                  <a:lnTo>
                    <a:pt x="346" y="570"/>
                  </a:lnTo>
                  <a:lnTo>
                    <a:pt x="346" y="567"/>
                  </a:lnTo>
                  <a:lnTo>
                    <a:pt x="318" y="567"/>
                  </a:lnTo>
                  <a:lnTo>
                    <a:pt x="289" y="565"/>
                  </a:lnTo>
                  <a:lnTo>
                    <a:pt x="263" y="562"/>
                  </a:lnTo>
                  <a:lnTo>
                    <a:pt x="235" y="557"/>
                  </a:lnTo>
                  <a:lnTo>
                    <a:pt x="207" y="552"/>
                  </a:lnTo>
                  <a:lnTo>
                    <a:pt x="181" y="549"/>
                  </a:lnTo>
                  <a:lnTo>
                    <a:pt x="155" y="544"/>
                  </a:lnTo>
                  <a:lnTo>
                    <a:pt x="129" y="542"/>
                  </a:lnTo>
                  <a:lnTo>
                    <a:pt x="127" y="542"/>
                  </a:lnTo>
                  <a:lnTo>
                    <a:pt x="127" y="539"/>
                  </a:lnTo>
                  <a:lnTo>
                    <a:pt x="127" y="536"/>
                  </a:lnTo>
                  <a:lnTo>
                    <a:pt x="134" y="534"/>
                  </a:lnTo>
                  <a:lnTo>
                    <a:pt x="142" y="534"/>
                  </a:lnTo>
                  <a:lnTo>
                    <a:pt x="150" y="531"/>
                  </a:lnTo>
                  <a:lnTo>
                    <a:pt x="158" y="531"/>
                  </a:lnTo>
                  <a:lnTo>
                    <a:pt x="171" y="531"/>
                  </a:lnTo>
                  <a:lnTo>
                    <a:pt x="183" y="529"/>
                  </a:lnTo>
                  <a:lnTo>
                    <a:pt x="202" y="529"/>
                  </a:lnTo>
                  <a:lnTo>
                    <a:pt x="227" y="526"/>
                  </a:lnTo>
                  <a:lnTo>
                    <a:pt x="207" y="524"/>
                  </a:lnTo>
                  <a:lnTo>
                    <a:pt x="186" y="521"/>
                  </a:lnTo>
                  <a:lnTo>
                    <a:pt x="165" y="518"/>
                  </a:lnTo>
                  <a:lnTo>
                    <a:pt x="147" y="516"/>
                  </a:lnTo>
                  <a:lnTo>
                    <a:pt x="127" y="516"/>
                  </a:lnTo>
                  <a:lnTo>
                    <a:pt x="109" y="513"/>
                  </a:lnTo>
                  <a:lnTo>
                    <a:pt x="88" y="511"/>
                  </a:lnTo>
                  <a:lnTo>
                    <a:pt x="70" y="508"/>
                  </a:lnTo>
                  <a:lnTo>
                    <a:pt x="62" y="498"/>
                  </a:lnTo>
                  <a:lnTo>
                    <a:pt x="57" y="490"/>
                  </a:lnTo>
                  <a:lnTo>
                    <a:pt x="57" y="485"/>
                  </a:lnTo>
                  <a:lnTo>
                    <a:pt x="55" y="477"/>
                  </a:lnTo>
                  <a:lnTo>
                    <a:pt x="80" y="477"/>
                  </a:lnTo>
                  <a:lnTo>
                    <a:pt x="106" y="480"/>
                  </a:lnTo>
                  <a:lnTo>
                    <a:pt x="132" y="482"/>
                  </a:lnTo>
                  <a:lnTo>
                    <a:pt x="158" y="482"/>
                  </a:lnTo>
                  <a:lnTo>
                    <a:pt x="183" y="482"/>
                  </a:lnTo>
                  <a:lnTo>
                    <a:pt x="212" y="482"/>
                  </a:lnTo>
                  <a:lnTo>
                    <a:pt x="240" y="482"/>
                  </a:lnTo>
                  <a:lnTo>
                    <a:pt x="269" y="480"/>
                  </a:lnTo>
                  <a:lnTo>
                    <a:pt x="240" y="477"/>
                  </a:lnTo>
                  <a:lnTo>
                    <a:pt x="212" y="475"/>
                  </a:lnTo>
                  <a:lnTo>
                    <a:pt x="183" y="472"/>
                  </a:lnTo>
                  <a:lnTo>
                    <a:pt x="158" y="469"/>
                  </a:lnTo>
                  <a:lnTo>
                    <a:pt x="129" y="467"/>
                  </a:lnTo>
                  <a:lnTo>
                    <a:pt x="104" y="464"/>
                  </a:lnTo>
                  <a:lnTo>
                    <a:pt x="75" y="462"/>
                  </a:lnTo>
                  <a:lnTo>
                    <a:pt x="49" y="459"/>
                  </a:lnTo>
                  <a:lnTo>
                    <a:pt x="60" y="436"/>
                  </a:lnTo>
                  <a:lnTo>
                    <a:pt x="80" y="423"/>
                  </a:lnTo>
                  <a:lnTo>
                    <a:pt x="109" y="418"/>
                  </a:lnTo>
                  <a:lnTo>
                    <a:pt x="142" y="418"/>
                  </a:lnTo>
                  <a:lnTo>
                    <a:pt x="178" y="423"/>
                  </a:lnTo>
                  <a:lnTo>
                    <a:pt x="214" y="426"/>
                  </a:lnTo>
                  <a:lnTo>
                    <a:pt x="248" y="428"/>
                  </a:lnTo>
                  <a:lnTo>
                    <a:pt x="276" y="426"/>
                  </a:lnTo>
                  <a:lnTo>
                    <a:pt x="258" y="423"/>
                  </a:lnTo>
                  <a:lnTo>
                    <a:pt x="243" y="420"/>
                  </a:lnTo>
                  <a:lnTo>
                    <a:pt x="225" y="418"/>
                  </a:lnTo>
                  <a:lnTo>
                    <a:pt x="207" y="415"/>
                  </a:lnTo>
                  <a:lnTo>
                    <a:pt x="189" y="413"/>
                  </a:lnTo>
                  <a:lnTo>
                    <a:pt x="173" y="413"/>
                  </a:lnTo>
                  <a:lnTo>
                    <a:pt x="155" y="410"/>
                  </a:lnTo>
                  <a:lnTo>
                    <a:pt x="137" y="408"/>
                  </a:lnTo>
                  <a:lnTo>
                    <a:pt x="134" y="400"/>
                  </a:lnTo>
                  <a:lnTo>
                    <a:pt x="134" y="392"/>
                  </a:lnTo>
                  <a:lnTo>
                    <a:pt x="134" y="382"/>
                  </a:lnTo>
                  <a:lnTo>
                    <a:pt x="134" y="366"/>
                  </a:lnTo>
                  <a:lnTo>
                    <a:pt x="150" y="364"/>
                  </a:lnTo>
                  <a:lnTo>
                    <a:pt x="168" y="364"/>
                  </a:lnTo>
                  <a:lnTo>
                    <a:pt x="183" y="364"/>
                  </a:lnTo>
                  <a:lnTo>
                    <a:pt x="202" y="364"/>
                  </a:lnTo>
                  <a:lnTo>
                    <a:pt x="202" y="361"/>
                  </a:lnTo>
                  <a:lnTo>
                    <a:pt x="204" y="361"/>
                  </a:lnTo>
                  <a:lnTo>
                    <a:pt x="204" y="359"/>
                  </a:lnTo>
                  <a:lnTo>
                    <a:pt x="181" y="356"/>
                  </a:lnTo>
                  <a:lnTo>
                    <a:pt x="158" y="353"/>
                  </a:lnTo>
                  <a:lnTo>
                    <a:pt x="132" y="348"/>
                  </a:lnTo>
                  <a:lnTo>
                    <a:pt x="106" y="346"/>
                  </a:lnTo>
                  <a:lnTo>
                    <a:pt x="80" y="338"/>
                  </a:lnTo>
                  <a:lnTo>
                    <a:pt x="62" y="330"/>
                  </a:lnTo>
                  <a:lnTo>
                    <a:pt x="47" y="317"/>
                  </a:lnTo>
                  <a:lnTo>
                    <a:pt x="39" y="302"/>
                  </a:lnTo>
                  <a:lnTo>
                    <a:pt x="55" y="302"/>
                  </a:lnTo>
                  <a:lnTo>
                    <a:pt x="73" y="304"/>
                  </a:lnTo>
                  <a:lnTo>
                    <a:pt x="88" y="304"/>
                  </a:lnTo>
                  <a:lnTo>
                    <a:pt x="106" y="304"/>
                  </a:lnTo>
                  <a:lnTo>
                    <a:pt x="122" y="307"/>
                  </a:lnTo>
                  <a:lnTo>
                    <a:pt x="140" y="307"/>
                  </a:lnTo>
                  <a:lnTo>
                    <a:pt x="158" y="310"/>
                  </a:lnTo>
                  <a:lnTo>
                    <a:pt x="176" y="310"/>
                  </a:lnTo>
                  <a:lnTo>
                    <a:pt x="176" y="307"/>
                  </a:lnTo>
                  <a:lnTo>
                    <a:pt x="178" y="307"/>
                  </a:lnTo>
                  <a:lnTo>
                    <a:pt x="178" y="304"/>
                  </a:lnTo>
                  <a:lnTo>
                    <a:pt x="158" y="302"/>
                  </a:lnTo>
                  <a:lnTo>
                    <a:pt x="137" y="297"/>
                  </a:lnTo>
                  <a:lnTo>
                    <a:pt x="116" y="294"/>
                  </a:lnTo>
                  <a:lnTo>
                    <a:pt x="98" y="289"/>
                  </a:lnTo>
                  <a:lnTo>
                    <a:pt x="78" y="286"/>
                  </a:lnTo>
                  <a:lnTo>
                    <a:pt x="57" y="284"/>
                  </a:lnTo>
                  <a:lnTo>
                    <a:pt x="37" y="279"/>
                  </a:lnTo>
                  <a:lnTo>
                    <a:pt x="16" y="276"/>
                  </a:lnTo>
                  <a:lnTo>
                    <a:pt x="13" y="268"/>
                  </a:lnTo>
                  <a:lnTo>
                    <a:pt x="11" y="261"/>
                  </a:lnTo>
                  <a:lnTo>
                    <a:pt x="8" y="253"/>
                  </a:lnTo>
                  <a:lnTo>
                    <a:pt x="6" y="245"/>
                  </a:lnTo>
                  <a:lnTo>
                    <a:pt x="24" y="248"/>
                  </a:lnTo>
                  <a:lnTo>
                    <a:pt x="39" y="250"/>
                  </a:lnTo>
                  <a:lnTo>
                    <a:pt x="60" y="250"/>
                  </a:lnTo>
                  <a:lnTo>
                    <a:pt x="78" y="253"/>
                  </a:lnTo>
                  <a:lnTo>
                    <a:pt x="98" y="255"/>
                  </a:lnTo>
                  <a:lnTo>
                    <a:pt x="119" y="255"/>
                  </a:lnTo>
                  <a:lnTo>
                    <a:pt x="140" y="255"/>
                  </a:lnTo>
                  <a:lnTo>
                    <a:pt x="160" y="255"/>
                  </a:lnTo>
                  <a:lnTo>
                    <a:pt x="150" y="250"/>
                  </a:lnTo>
                  <a:lnTo>
                    <a:pt x="129" y="242"/>
                  </a:lnTo>
                  <a:lnTo>
                    <a:pt x="106" y="237"/>
                  </a:lnTo>
                  <a:lnTo>
                    <a:pt x="80" y="235"/>
                  </a:lnTo>
                  <a:lnTo>
                    <a:pt x="55" y="230"/>
                  </a:lnTo>
                  <a:lnTo>
                    <a:pt x="31" y="227"/>
                  </a:lnTo>
                  <a:lnTo>
                    <a:pt x="13" y="224"/>
                  </a:lnTo>
                  <a:lnTo>
                    <a:pt x="0" y="222"/>
                  </a:lnTo>
                  <a:lnTo>
                    <a:pt x="0" y="212"/>
                  </a:lnTo>
                  <a:lnTo>
                    <a:pt x="0" y="201"/>
                  </a:lnTo>
                  <a:lnTo>
                    <a:pt x="0" y="188"/>
                  </a:lnTo>
                  <a:lnTo>
                    <a:pt x="0" y="178"/>
                  </a:lnTo>
                  <a:lnTo>
                    <a:pt x="13" y="181"/>
                  </a:lnTo>
                  <a:lnTo>
                    <a:pt x="31" y="183"/>
                  </a:lnTo>
                  <a:lnTo>
                    <a:pt x="55" y="186"/>
                  </a:lnTo>
                  <a:lnTo>
                    <a:pt x="78" y="188"/>
                  </a:lnTo>
                  <a:lnTo>
                    <a:pt x="104" y="191"/>
                  </a:lnTo>
                  <a:lnTo>
                    <a:pt x="127" y="193"/>
                  </a:lnTo>
                  <a:lnTo>
                    <a:pt x="145" y="191"/>
                  </a:lnTo>
                  <a:lnTo>
                    <a:pt x="155" y="188"/>
                  </a:lnTo>
                  <a:lnTo>
                    <a:pt x="145" y="183"/>
                  </a:lnTo>
                  <a:lnTo>
                    <a:pt x="129" y="178"/>
                  </a:lnTo>
                  <a:lnTo>
                    <a:pt x="106" y="175"/>
                  </a:lnTo>
                  <a:lnTo>
                    <a:pt x="80" y="170"/>
                  </a:lnTo>
                  <a:lnTo>
                    <a:pt x="55" y="168"/>
                  </a:lnTo>
                  <a:lnTo>
                    <a:pt x="31" y="165"/>
                  </a:lnTo>
                  <a:lnTo>
                    <a:pt x="11" y="165"/>
                  </a:lnTo>
                  <a:lnTo>
                    <a:pt x="0" y="162"/>
                  </a:lnTo>
                  <a:lnTo>
                    <a:pt x="3" y="147"/>
                  </a:lnTo>
                  <a:lnTo>
                    <a:pt x="6" y="137"/>
                  </a:lnTo>
                  <a:lnTo>
                    <a:pt x="11" y="126"/>
                  </a:lnTo>
                  <a:lnTo>
                    <a:pt x="16" y="119"/>
                  </a:lnTo>
                  <a:lnTo>
                    <a:pt x="47" y="121"/>
                  </a:lnTo>
                  <a:lnTo>
                    <a:pt x="75" y="124"/>
                  </a:lnTo>
                  <a:lnTo>
                    <a:pt x="101" y="124"/>
                  </a:lnTo>
                  <a:lnTo>
                    <a:pt x="124" y="126"/>
                  </a:lnTo>
                  <a:lnTo>
                    <a:pt x="145" y="129"/>
                  </a:lnTo>
                  <a:lnTo>
                    <a:pt x="163" y="129"/>
                  </a:lnTo>
                  <a:lnTo>
                    <a:pt x="176" y="129"/>
                  </a:lnTo>
                  <a:lnTo>
                    <a:pt x="186" y="129"/>
                  </a:lnTo>
                  <a:lnTo>
                    <a:pt x="176" y="121"/>
                  </a:lnTo>
                  <a:lnTo>
                    <a:pt x="160" y="116"/>
                  </a:lnTo>
                  <a:lnTo>
                    <a:pt x="137" y="111"/>
                  </a:lnTo>
                  <a:lnTo>
                    <a:pt x="114" y="106"/>
                  </a:lnTo>
                  <a:lnTo>
                    <a:pt x="91" y="103"/>
                  </a:lnTo>
                  <a:lnTo>
                    <a:pt x="67" y="101"/>
                  </a:lnTo>
                  <a:lnTo>
                    <a:pt x="52" y="98"/>
                  </a:lnTo>
                  <a:lnTo>
                    <a:pt x="39" y="98"/>
                  </a:lnTo>
                  <a:lnTo>
                    <a:pt x="49" y="75"/>
                  </a:lnTo>
                  <a:lnTo>
                    <a:pt x="65" y="64"/>
                  </a:lnTo>
                  <a:lnTo>
                    <a:pt x="85" y="64"/>
                  </a:lnTo>
                  <a:lnTo>
                    <a:pt x="111" y="70"/>
                  </a:lnTo>
                  <a:lnTo>
                    <a:pt x="137" y="77"/>
                  </a:lnTo>
                  <a:lnTo>
                    <a:pt x="163" y="83"/>
                  </a:lnTo>
                  <a:lnTo>
                    <a:pt x="189" y="85"/>
                  </a:lnTo>
                  <a:lnTo>
                    <a:pt x="209" y="77"/>
                  </a:lnTo>
                  <a:lnTo>
                    <a:pt x="207" y="75"/>
                  </a:lnTo>
                  <a:lnTo>
                    <a:pt x="204" y="75"/>
                  </a:lnTo>
                  <a:lnTo>
                    <a:pt x="199" y="72"/>
                  </a:lnTo>
                  <a:lnTo>
                    <a:pt x="194" y="70"/>
                  </a:lnTo>
                  <a:lnTo>
                    <a:pt x="181" y="67"/>
                  </a:lnTo>
                  <a:lnTo>
                    <a:pt x="163" y="64"/>
                  </a:lnTo>
                  <a:lnTo>
                    <a:pt x="140" y="59"/>
                  </a:lnTo>
                  <a:lnTo>
                    <a:pt x="106" y="52"/>
                  </a:lnTo>
                  <a:lnTo>
                    <a:pt x="106" y="49"/>
                  </a:lnTo>
                  <a:lnTo>
                    <a:pt x="106" y="44"/>
                  </a:lnTo>
                  <a:lnTo>
                    <a:pt x="106" y="41"/>
                  </a:lnTo>
                  <a:lnTo>
                    <a:pt x="106" y="39"/>
                  </a:lnTo>
                  <a:lnTo>
                    <a:pt x="124" y="34"/>
                  </a:lnTo>
                  <a:lnTo>
                    <a:pt x="140" y="31"/>
                  </a:lnTo>
                  <a:lnTo>
                    <a:pt x="155" y="28"/>
                  </a:lnTo>
                  <a:lnTo>
                    <a:pt x="173" y="28"/>
                  </a:lnTo>
                  <a:lnTo>
                    <a:pt x="189" y="28"/>
                  </a:lnTo>
                  <a:lnTo>
                    <a:pt x="207" y="28"/>
                  </a:lnTo>
                  <a:lnTo>
                    <a:pt x="225" y="31"/>
                  </a:lnTo>
                  <a:lnTo>
                    <a:pt x="245" y="31"/>
                  </a:lnTo>
                  <a:lnTo>
                    <a:pt x="243" y="28"/>
                  </a:lnTo>
                  <a:lnTo>
                    <a:pt x="240" y="26"/>
                  </a:lnTo>
                  <a:lnTo>
                    <a:pt x="235" y="23"/>
                  </a:lnTo>
                  <a:lnTo>
                    <a:pt x="227" y="21"/>
                  </a:lnTo>
                  <a:lnTo>
                    <a:pt x="227" y="18"/>
                  </a:lnTo>
                  <a:lnTo>
                    <a:pt x="227" y="15"/>
                  </a:lnTo>
                  <a:lnTo>
                    <a:pt x="227" y="13"/>
                  </a:lnTo>
                  <a:lnTo>
                    <a:pt x="227" y="10"/>
                  </a:lnTo>
                  <a:lnTo>
                    <a:pt x="261" y="5"/>
                  </a:lnTo>
                  <a:lnTo>
                    <a:pt x="294" y="3"/>
                  </a:lnTo>
                  <a:lnTo>
                    <a:pt x="328" y="3"/>
                  </a:lnTo>
                  <a:lnTo>
                    <a:pt x="361" y="0"/>
                  </a:lnTo>
                  <a:lnTo>
                    <a:pt x="395" y="0"/>
                  </a:lnTo>
                  <a:lnTo>
                    <a:pt x="428" y="3"/>
                  </a:lnTo>
                  <a:lnTo>
                    <a:pt x="462" y="5"/>
                  </a:lnTo>
                  <a:lnTo>
                    <a:pt x="495" y="8"/>
                  </a:lnTo>
                  <a:lnTo>
                    <a:pt x="526" y="13"/>
                  </a:lnTo>
                  <a:lnTo>
                    <a:pt x="560" y="18"/>
                  </a:lnTo>
                  <a:lnTo>
                    <a:pt x="593" y="26"/>
                  </a:lnTo>
                  <a:lnTo>
                    <a:pt x="627" y="34"/>
                  </a:lnTo>
                  <a:lnTo>
                    <a:pt x="660" y="44"/>
                  </a:lnTo>
                  <a:lnTo>
                    <a:pt x="694" y="57"/>
                  </a:lnTo>
                  <a:lnTo>
                    <a:pt x="727" y="67"/>
                  </a:lnTo>
                  <a:lnTo>
                    <a:pt x="761" y="83"/>
                  </a:lnTo>
                  <a:lnTo>
                    <a:pt x="784" y="98"/>
                  </a:lnTo>
                  <a:lnTo>
                    <a:pt x="807" y="111"/>
                  </a:lnTo>
                  <a:lnTo>
                    <a:pt x="831" y="126"/>
                  </a:lnTo>
                  <a:lnTo>
                    <a:pt x="854" y="142"/>
                  </a:lnTo>
                  <a:lnTo>
                    <a:pt x="874" y="157"/>
                  </a:lnTo>
                  <a:lnTo>
                    <a:pt x="898" y="175"/>
                  </a:lnTo>
                  <a:lnTo>
                    <a:pt x="921" y="196"/>
                  </a:lnTo>
                  <a:lnTo>
                    <a:pt x="944" y="217"/>
                  </a:lnTo>
                  <a:lnTo>
                    <a:pt x="972" y="209"/>
                  </a:lnTo>
                  <a:lnTo>
                    <a:pt x="980" y="186"/>
                  </a:lnTo>
                  <a:lnTo>
                    <a:pt x="978" y="155"/>
                  </a:lnTo>
                  <a:lnTo>
                    <a:pt x="978" y="121"/>
                  </a:lnTo>
                  <a:lnTo>
                    <a:pt x="1016" y="126"/>
                  </a:lnTo>
                  <a:lnTo>
                    <a:pt x="1045" y="137"/>
                  </a:lnTo>
                  <a:lnTo>
                    <a:pt x="1063" y="150"/>
                  </a:lnTo>
                  <a:lnTo>
                    <a:pt x="1076" y="157"/>
                  </a:lnTo>
                  <a:lnTo>
                    <a:pt x="1086" y="160"/>
                  </a:lnTo>
                  <a:lnTo>
                    <a:pt x="1099" y="152"/>
                  </a:lnTo>
                  <a:lnTo>
                    <a:pt x="1117" y="129"/>
                  </a:lnTo>
                  <a:lnTo>
                    <a:pt x="1143" y="85"/>
                  </a:lnTo>
                  <a:lnTo>
                    <a:pt x="1176" y="59"/>
                  </a:lnTo>
                  <a:lnTo>
                    <a:pt x="1210" y="41"/>
                  </a:lnTo>
                  <a:lnTo>
                    <a:pt x="1246" y="34"/>
                  </a:lnTo>
                  <a:lnTo>
                    <a:pt x="1282" y="31"/>
                  </a:lnTo>
                  <a:lnTo>
                    <a:pt x="1318" y="41"/>
                  </a:lnTo>
                  <a:lnTo>
                    <a:pt x="1351" y="57"/>
                  </a:lnTo>
                  <a:lnTo>
                    <a:pt x="1382" y="83"/>
                  </a:lnTo>
                  <a:lnTo>
                    <a:pt x="1411" y="119"/>
                  </a:lnTo>
                  <a:lnTo>
                    <a:pt x="1439" y="116"/>
                  </a:lnTo>
                  <a:lnTo>
                    <a:pt x="1467" y="108"/>
                  </a:lnTo>
                  <a:lnTo>
                    <a:pt x="1496" y="98"/>
                  </a:lnTo>
                  <a:lnTo>
                    <a:pt x="1524" y="90"/>
                  </a:lnTo>
                  <a:lnTo>
                    <a:pt x="1555" y="85"/>
                  </a:lnTo>
                  <a:lnTo>
                    <a:pt x="1586" y="83"/>
                  </a:lnTo>
                  <a:lnTo>
                    <a:pt x="1620" y="93"/>
                  </a:lnTo>
                  <a:lnTo>
                    <a:pt x="1653" y="111"/>
                  </a:lnTo>
                  <a:lnTo>
                    <a:pt x="1653" y="121"/>
                  </a:lnTo>
                  <a:lnTo>
                    <a:pt x="1653" y="132"/>
                  </a:lnTo>
                  <a:lnTo>
                    <a:pt x="1653" y="142"/>
                  </a:lnTo>
                  <a:lnTo>
                    <a:pt x="1656" y="152"/>
                  </a:lnTo>
                  <a:lnTo>
                    <a:pt x="1638" y="170"/>
                  </a:lnTo>
                  <a:lnTo>
                    <a:pt x="1622" y="188"/>
                  </a:lnTo>
                  <a:lnTo>
                    <a:pt x="1614" y="209"/>
                  </a:lnTo>
                  <a:lnTo>
                    <a:pt x="1622" y="232"/>
                  </a:lnTo>
                  <a:lnTo>
                    <a:pt x="1630" y="230"/>
                  </a:lnTo>
                  <a:lnTo>
                    <a:pt x="1638" y="230"/>
                  </a:lnTo>
                  <a:lnTo>
                    <a:pt x="1645" y="227"/>
                  </a:lnTo>
                  <a:lnTo>
                    <a:pt x="1656" y="224"/>
                  </a:lnTo>
                  <a:lnTo>
                    <a:pt x="1666" y="222"/>
                  </a:lnTo>
                  <a:lnTo>
                    <a:pt x="1681" y="219"/>
                  </a:lnTo>
                  <a:lnTo>
                    <a:pt x="1702" y="214"/>
                  </a:lnTo>
                  <a:lnTo>
                    <a:pt x="1728" y="206"/>
                  </a:lnTo>
                  <a:lnTo>
                    <a:pt x="1759" y="204"/>
                  </a:lnTo>
                  <a:lnTo>
                    <a:pt x="1795" y="204"/>
                  </a:lnTo>
                  <a:lnTo>
                    <a:pt x="1828" y="204"/>
                  </a:lnTo>
                  <a:lnTo>
                    <a:pt x="1867" y="204"/>
                  </a:lnTo>
                  <a:lnTo>
                    <a:pt x="1903" y="206"/>
                  </a:lnTo>
                  <a:lnTo>
                    <a:pt x="1942" y="206"/>
                  </a:lnTo>
                  <a:lnTo>
                    <a:pt x="1981" y="212"/>
                  </a:lnTo>
                  <a:lnTo>
                    <a:pt x="2019" y="217"/>
                  </a:lnTo>
                  <a:lnTo>
                    <a:pt x="2058" y="222"/>
                  </a:lnTo>
                  <a:lnTo>
                    <a:pt x="2097" y="230"/>
                  </a:lnTo>
                  <a:lnTo>
                    <a:pt x="2135" y="240"/>
                  </a:lnTo>
                  <a:lnTo>
                    <a:pt x="2171" y="250"/>
                  </a:lnTo>
                  <a:lnTo>
                    <a:pt x="2205" y="263"/>
                  </a:lnTo>
                  <a:lnTo>
                    <a:pt x="2238" y="279"/>
                  </a:lnTo>
                  <a:lnTo>
                    <a:pt x="2272" y="297"/>
                  </a:lnTo>
                  <a:lnTo>
                    <a:pt x="2300" y="315"/>
                  </a:lnTo>
                  <a:lnTo>
                    <a:pt x="2305" y="322"/>
                  </a:lnTo>
                  <a:lnTo>
                    <a:pt x="2313" y="330"/>
                  </a:lnTo>
                  <a:lnTo>
                    <a:pt x="2323" y="338"/>
                  </a:lnTo>
                  <a:lnTo>
                    <a:pt x="2339" y="348"/>
                  </a:lnTo>
                  <a:lnTo>
                    <a:pt x="2352" y="356"/>
                  </a:lnTo>
                  <a:lnTo>
                    <a:pt x="2367" y="366"/>
                  </a:lnTo>
                  <a:lnTo>
                    <a:pt x="2383" y="374"/>
                  </a:lnTo>
                  <a:lnTo>
                    <a:pt x="2398" y="384"/>
                  </a:lnTo>
                  <a:lnTo>
                    <a:pt x="2391" y="387"/>
                  </a:lnTo>
                  <a:lnTo>
                    <a:pt x="2378" y="389"/>
                  </a:lnTo>
                  <a:lnTo>
                    <a:pt x="2362" y="392"/>
                  </a:lnTo>
                  <a:lnTo>
                    <a:pt x="2347" y="392"/>
                  </a:lnTo>
                  <a:lnTo>
                    <a:pt x="2329" y="395"/>
                  </a:lnTo>
                  <a:lnTo>
                    <a:pt x="2316" y="395"/>
                  </a:lnTo>
                  <a:lnTo>
                    <a:pt x="2303" y="395"/>
                  </a:lnTo>
                  <a:lnTo>
                    <a:pt x="2298" y="395"/>
                  </a:lnTo>
                  <a:lnTo>
                    <a:pt x="2311" y="400"/>
                  </a:lnTo>
                  <a:lnTo>
                    <a:pt x="2331" y="402"/>
                  </a:lnTo>
                  <a:lnTo>
                    <a:pt x="2352" y="402"/>
                  </a:lnTo>
                  <a:lnTo>
                    <a:pt x="2372" y="400"/>
                  </a:lnTo>
                  <a:lnTo>
                    <a:pt x="2393" y="400"/>
                  </a:lnTo>
                  <a:lnTo>
                    <a:pt x="2411" y="405"/>
                  </a:lnTo>
                  <a:lnTo>
                    <a:pt x="2427" y="418"/>
                  </a:lnTo>
                  <a:lnTo>
                    <a:pt x="2437" y="438"/>
                  </a:lnTo>
                  <a:lnTo>
                    <a:pt x="2419" y="438"/>
                  </a:lnTo>
                  <a:lnTo>
                    <a:pt x="2401" y="441"/>
                  </a:lnTo>
                  <a:lnTo>
                    <a:pt x="2383" y="441"/>
                  </a:lnTo>
                  <a:lnTo>
                    <a:pt x="2365" y="441"/>
                  </a:lnTo>
                  <a:lnTo>
                    <a:pt x="2349" y="441"/>
                  </a:lnTo>
                  <a:lnTo>
                    <a:pt x="2331" y="441"/>
                  </a:lnTo>
                  <a:lnTo>
                    <a:pt x="2313" y="444"/>
                  </a:lnTo>
                  <a:lnTo>
                    <a:pt x="2298" y="444"/>
                  </a:lnTo>
                  <a:lnTo>
                    <a:pt x="2311" y="446"/>
                  </a:lnTo>
                  <a:lnTo>
                    <a:pt x="2321" y="449"/>
                  </a:lnTo>
                  <a:lnTo>
                    <a:pt x="2331" y="451"/>
                  </a:lnTo>
                  <a:lnTo>
                    <a:pt x="2344" y="454"/>
                  </a:lnTo>
                  <a:lnTo>
                    <a:pt x="2360" y="457"/>
                  </a:lnTo>
                  <a:lnTo>
                    <a:pt x="2383" y="459"/>
                  </a:lnTo>
                  <a:lnTo>
                    <a:pt x="2411" y="462"/>
                  </a:lnTo>
                  <a:lnTo>
                    <a:pt x="2450" y="467"/>
                  </a:lnTo>
                  <a:lnTo>
                    <a:pt x="2452" y="469"/>
                  </a:lnTo>
                  <a:lnTo>
                    <a:pt x="2452" y="475"/>
                  </a:lnTo>
                  <a:lnTo>
                    <a:pt x="2455" y="477"/>
                  </a:lnTo>
                  <a:lnTo>
                    <a:pt x="2458" y="480"/>
                  </a:lnTo>
                  <a:lnTo>
                    <a:pt x="2445" y="487"/>
                  </a:lnTo>
                  <a:lnTo>
                    <a:pt x="2424" y="490"/>
                  </a:lnTo>
                  <a:lnTo>
                    <a:pt x="2398" y="493"/>
                  </a:lnTo>
                  <a:lnTo>
                    <a:pt x="2367" y="493"/>
                  </a:lnTo>
                  <a:lnTo>
                    <a:pt x="2339" y="493"/>
                  </a:lnTo>
                  <a:lnTo>
                    <a:pt x="2311" y="493"/>
                  </a:lnTo>
                  <a:lnTo>
                    <a:pt x="2285" y="493"/>
                  </a:lnTo>
                  <a:lnTo>
                    <a:pt x="2267" y="495"/>
                  </a:lnTo>
                  <a:lnTo>
                    <a:pt x="2287" y="498"/>
                  </a:lnTo>
                  <a:lnTo>
                    <a:pt x="2305" y="500"/>
                  </a:lnTo>
                  <a:lnTo>
                    <a:pt x="2321" y="503"/>
                  </a:lnTo>
                  <a:lnTo>
                    <a:pt x="2339" y="506"/>
                  </a:lnTo>
                  <a:lnTo>
                    <a:pt x="2360" y="508"/>
                  </a:lnTo>
                  <a:lnTo>
                    <a:pt x="2383" y="508"/>
                  </a:lnTo>
                  <a:lnTo>
                    <a:pt x="2416" y="511"/>
                  </a:lnTo>
                  <a:lnTo>
                    <a:pt x="2458" y="513"/>
                  </a:lnTo>
                  <a:lnTo>
                    <a:pt x="2458" y="526"/>
                  </a:lnTo>
                  <a:lnTo>
                    <a:pt x="2458" y="531"/>
                  </a:lnTo>
                  <a:lnTo>
                    <a:pt x="2458" y="539"/>
                  </a:lnTo>
                  <a:lnTo>
                    <a:pt x="2455" y="544"/>
                  </a:lnTo>
                  <a:lnTo>
                    <a:pt x="2452" y="547"/>
                  </a:lnTo>
                  <a:lnTo>
                    <a:pt x="2445" y="547"/>
                  </a:lnTo>
                  <a:lnTo>
                    <a:pt x="2437" y="549"/>
                  </a:lnTo>
                  <a:lnTo>
                    <a:pt x="2421" y="549"/>
                  </a:lnTo>
                  <a:lnTo>
                    <a:pt x="2396" y="549"/>
                  </a:lnTo>
                  <a:lnTo>
                    <a:pt x="2362" y="552"/>
                  </a:lnTo>
                  <a:lnTo>
                    <a:pt x="2311" y="552"/>
                  </a:lnTo>
                  <a:lnTo>
                    <a:pt x="2246" y="555"/>
                  </a:lnTo>
                  <a:lnTo>
                    <a:pt x="2269" y="560"/>
                  </a:lnTo>
                  <a:lnTo>
                    <a:pt x="2293" y="565"/>
                  </a:lnTo>
                  <a:lnTo>
                    <a:pt x="2318" y="567"/>
                  </a:lnTo>
                  <a:lnTo>
                    <a:pt x="2344" y="567"/>
                  </a:lnTo>
                  <a:lnTo>
                    <a:pt x="2370" y="570"/>
                  </a:lnTo>
                  <a:lnTo>
                    <a:pt x="2396" y="570"/>
                  </a:lnTo>
                  <a:lnTo>
                    <a:pt x="2424" y="570"/>
                  </a:lnTo>
                  <a:lnTo>
                    <a:pt x="2450" y="570"/>
                  </a:lnTo>
                  <a:lnTo>
                    <a:pt x="2447" y="583"/>
                  </a:lnTo>
                  <a:lnTo>
                    <a:pt x="2445" y="591"/>
                  </a:lnTo>
                  <a:lnTo>
                    <a:pt x="2439" y="596"/>
                  </a:lnTo>
                  <a:lnTo>
                    <a:pt x="2432" y="606"/>
                  </a:lnTo>
                  <a:lnTo>
                    <a:pt x="2424" y="606"/>
                  </a:lnTo>
                  <a:lnTo>
                    <a:pt x="2414" y="609"/>
                  </a:lnTo>
                  <a:lnTo>
                    <a:pt x="2403" y="609"/>
                  </a:lnTo>
                  <a:lnTo>
                    <a:pt x="2383" y="609"/>
                  </a:lnTo>
                  <a:lnTo>
                    <a:pt x="2354" y="609"/>
                  </a:lnTo>
                  <a:lnTo>
                    <a:pt x="2316" y="609"/>
                  </a:lnTo>
                  <a:lnTo>
                    <a:pt x="2259" y="611"/>
                  </a:lnTo>
                  <a:lnTo>
                    <a:pt x="2187" y="611"/>
                  </a:lnTo>
                  <a:lnTo>
                    <a:pt x="2205" y="614"/>
                  </a:lnTo>
                  <a:lnTo>
                    <a:pt x="2223" y="616"/>
                  </a:lnTo>
                  <a:lnTo>
                    <a:pt x="2238" y="619"/>
                  </a:lnTo>
                  <a:lnTo>
                    <a:pt x="2256" y="622"/>
                  </a:lnTo>
                  <a:lnTo>
                    <a:pt x="2277" y="624"/>
                  </a:lnTo>
                  <a:lnTo>
                    <a:pt x="2308" y="627"/>
                  </a:lnTo>
                  <a:lnTo>
                    <a:pt x="2347" y="629"/>
                  </a:lnTo>
                  <a:lnTo>
                    <a:pt x="2398" y="632"/>
                  </a:lnTo>
                  <a:lnTo>
                    <a:pt x="2398" y="634"/>
                  </a:lnTo>
                  <a:lnTo>
                    <a:pt x="2401" y="634"/>
                  </a:lnTo>
                  <a:lnTo>
                    <a:pt x="2401" y="637"/>
                  </a:lnTo>
                  <a:lnTo>
                    <a:pt x="2378" y="653"/>
                  </a:lnTo>
                  <a:lnTo>
                    <a:pt x="2344" y="663"/>
                  </a:lnTo>
                  <a:lnTo>
                    <a:pt x="2305" y="665"/>
                  </a:lnTo>
                  <a:lnTo>
                    <a:pt x="2264" y="665"/>
                  </a:lnTo>
                  <a:lnTo>
                    <a:pt x="2220" y="663"/>
                  </a:lnTo>
                  <a:lnTo>
                    <a:pt x="2182" y="660"/>
                  </a:lnTo>
                  <a:lnTo>
                    <a:pt x="2146" y="658"/>
                  </a:lnTo>
                  <a:lnTo>
                    <a:pt x="2120" y="655"/>
                  </a:lnTo>
                  <a:lnTo>
                    <a:pt x="2143" y="658"/>
                  </a:lnTo>
                  <a:lnTo>
                    <a:pt x="2166" y="663"/>
                  </a:lnTo>
                  <a:lnTo>
                    <a:pt x="2189" y="665"/>
                  </a:lnTo>
                  <a:lnTo>
                    <a:pt x="2213" y="668"/>
                  </a:lnTo>
                  <a:lnTo>
                    <a:pt x="2233" y="673"/>
                  </a:lnTo>
                  <a:lnTo>
                    <a:pt x="2256" y="676"/>
                  </a:lnTo>
                  <a:lnTo>
                    <a:pt x="2280" y="681"/>
                  </a:lnTo>
                  <a:lnTo>
                    <a:pt x="2303" y="683"/>
                  </a:lnTo>
                  <a:lnTo>
                    <a:pt x="2282" y="699"/>
                  </a:lnTo>
                  <a:lnTo>
                    <a:pt x="2256" y="704"/>
                  </a:lnTo>
                  <a:lnTo>
                    <a:pt x="2228" y="707"/>
                  </a:lnTo>
                  <a:lnTo>
                    <a:pt x="2197" y="707"/>
                  </a:lnTo>
                  <a:lnTo>
                    <a:pt x="2169" y="707"/>
                  </a:lnTo>
                  <a:lnTo>
                    <a:pt x="2140" y="704"/>
                  </a:lnTo>
                  <a:lnTo>
                    <a:pt x="2120" y="707"/>
                  </a:lnTo>
                  <a:lnTo>
                    <a:pt x="2102" y="712"/>
                  </a:lnTo>
                  <a:lnTo>
                    <a:pt x="2112" y="714"/>
                  </a:lnTo>
                  <a:lnTo>
                    <a:pt x="2122" y="714"/>
                  </a:lnTo>
                  <a:lnTo>
                    <a:pt x="2135" y="717"/>
                  </a:lnTo>
                  <a:lnTo>
                    <a:pt x="2146" y="720"/>
                  </a:lnTo>
                  <a:lnTo>
                    <a:pt x="2158" y="722"/>
                  </a:lnTo>
                  <a:lnTo>
                    <a:pt x="2169" y="722"/>
                  </a:lnTo>
                  <a:lnTo>
                    <a:pt x="2182" y="725"/>
                  </a:lnTo>
                  <a:lnTo>
                    <a:pt x="2192" y="725"/>
                  </a:lnTo>
                  <a:lnTo>
                    <a:pt x="2202" y="738"/>
                  </a:lnTo>
                  <a:lnTo>
                    <a:pt x="2223" y="751"/>
                  </a:lnTo>
                  <a:lnTo>
                    <a:pt x="2238" y="766"/>
                  </a:lnTo>
                  <a:lnTo>
                    <a:pt x="2244" y="779"/>
                  </a:lnTo>
                  <a:lnTo>
                    <a:pt x="2233" y="779"/>
                  </a:lnTo>
                  <a:lnTo>
                    <a:pt x="2220" y="779"/>
                  </a:lnTo>
                  <a:lnTo>
                    <a:pt x="2210" y="779"/>
                  </a:lnTo>
                  <a:lnTo>
                    <a:pt x="2197" y="779"/>
                  </a:lnTo>
                  <a:lnTo>
                    <a:pt x="2187" y="779"/>
                  </a:lnTo>
                  <a:lnTo>
                    <a:pt x="2174" y="779"/>
                  </a:lnTo>
                  <a:lnTo>
                    <a:pt x="2164" y="779"/>
                  </a:lnTo>
                  <a:lnTo>
                    <a:pt x="2151" y="779"/>
                  </a:lnTo>
                  <a:lnTo>
                    <a:pt x="2166" y="784"/>
                  </a:lnTo>
                  <a:lnTo>
                    <a:pt x="2182" y="789"/>
                  </a:lnTo>
                  <a:lnTo>
                    <a:pt x="2200" y="792"/>
                  </a:lnTo>
                  <a:lnTo>
                    <a:pt x="2220" y="792"/>
                  </a:lnTo>
                  <a:lnTo>
                    <a:pt x="2238" y="794"/>
                  </a:lnTo>
                  <a:lnTo>
                    <a:pt x="2259" y="797"/>
                  </a:lnTo>
                  <a:lnTo>
                    <a:pt x="2280" y="802"/>
                  </a:lnTo>
                  <a:lnTo>
                    <a:pt x="2300" y="810"/>
                  </a:lnTo>
                  <a:lnTo>
                    <a:pt x="2300" y="815"/>
                  </a:lnTo>
                  <a:lnTo>
                    <a:pt x="2300" y="820"/>
                  </a:lnTo>
                  <a:lnTo>
                    <a:pt x="2300" y="825"/>
                  </a:lnTo>
                  <a:lnTo>
                    <a:pt x="2300" y="831"/>
                  </a:lnTo>
                  <a:lnTo>
                    <a:pt x="2267" y="833"/>
                  </a:lnTo>
                  <a:lnTo>
                    <a:pt x="2231" y="831"/>
                  </a:lnTo>
                  <a:lnTo>
                    <a:pt x="2197" y="828"/>
                  </a:lnTo>
                  <a:lnTo>
                    <a:pt x="2164" y="823"/>
                  </a:lnTo>
                  <a:lnTo>
                    <a:pt x="2130" y="820"/>
                  </a:lnTo>
                  <a:lnTo>
                    <a:pt x="2097" y="818"/>
                  </a:lnTo>
                  <a:lnTo>
                    <a:pt x="2063" y="815"/>
                  </a:lnTo>
                  <a:lnTo>
                    <a:pt x="2030" y="818"/>
                  </a:lnTo>
                  <a:lnTo>
                    <a:pt x="2063" y="823"/>
                  </a:lnTo>
                  <a:lnTo>
                    <a:pt x="2089" y="828"/>
                  </a:lnTo>
                  <a:lnTo>
                    <a:pt x="2112" y="833"/>
                  </a:lnTo>
                  <a:lnTo>
                    <a:pt x="2135" y="836"/>
                  </a:lnTo>
                  <a:lnTo>
                    <a:pt x="2164" y="838"/>
                  </a:lnTo>
                  <a:lnTo>
                    <a:pt x="2195" y="843"/>
                  </a:lnTo>
                  <a:lnTo>
                    <a:pt x="2238" y="849"/>
                  </a:lnTo>
                  <a:lnTo>
                    <a:pt x="2293" y="854"/>
                  </a:lnTo>
                  <a:lnTo>
                    <a:pt x="2264" y="872"/>
                  </a:lnTo>
                  <a:lnTo>
                    <a:pt x="2231" y="880"/>
                  </a:lnTo>
                  <a:lnTo>
                    <a:pt x="2189" y="882"/>
                  </a:lnTo>
                  <a:lnTo>
                    <a:pt x="2146" y="880"/>
                  </a:lnTo>
                  <a:lnTo>
                    <a:pt x="2102" y="874"/>
                  </a:lnTo>
                  <a:lnTo>
                    <a:pt x="2058" y="869"/>
                  </a:lnTo>
                  <a:lnTo>
                    <a:pt x="2019" y="867"/>
                  </a:lnTo>
                  <a:lnTo>
                    <a:pt x="1988" y="867"/>
                  </a:lnTo>
                  <a:lnTo>
                    <a:pt x="2004" y="869"/>
                  </a:lnTo>
                  <a:lnTo>
                    <a:pt x="2022" y="872"/>
                  </a:lnTo>
                  <a:lnTo>
                    <a:pt x="2037" y="874"/>
                  </a:lnTo>
                  <a:lnTo>
                    <a:pt x="2053" y="877"/>
                  </a:lnTo>
                  <a:lnTo>
                    <a:pt x="2068" y="882"/>
                  </a:lnTo>
                  <a:lnTo>
                    <a:pt x="2084" y="885"/>
                  </a:lnTo>
                  <a:lnTo>
                    <a:pt x="2102" y="887"/>
                  </a:lnTo>
                  <a:lnTo>
                    <a:pt x="2117" y="890"/>
                  </a:lnTo>
                  <a:lnTo>
                    <a:pt x="2117" y="900"/>
                  </a:lnTo>
                  <a:lnTo>
                    <a:pt x="2115" y="913"/>
                  </a:lnTo>
                  <a:lnTo>
                    <a:pt x="2107" y="926"/>
                  </a:lnTo>
                  <a:lnTo>
                    <a:pt x="2102" y="936"/>
                  </a:lnTo>
                  <a:lnTo>
                    <a:pt x="2086" y="934"/>
                  </a:lnTo>
                  <a:lnTo>
                    <a:pt x="2073" y="934"/>
                  </a:lnTo>
                  <a:lnTo>
                    <a:pt x="2063" y="934"/>
                  </a:lnTo>
                  <a:lnTo>
                    <a:pt x="2053" y="931"/>
                  </a:lnTo>
                  <a:lnTo>
                    <a:pt x="2042" y="931"/>
                  </a:lnTo>
                  <a:lnTo>
                    <a:pt x="2032" y="931"/>
                  </a:lnTo>
                  <a:lnTo>
                    <a:pt x="2019" y="934"/>
                  </a:lnTo>
                  <a:lnTo>
                    <a:pt x="2001" y="934"/>
                  </a:lnTo>
                  <a:lnTo>
                    <a:pt x="2001" y="936"/>
                  </a:lnTo>
                  <a:lnTo>
                    <a:pt x="2004" y="936"/>
                  </a:lnTo>
                  <a:lnTo>
                    <a:pt x="2006" y="939"/>
                  </a:lnTo>
                  <a:lnTo>
                    <a:pt x="2014" y="939"/>
                  </a:lnTo>
                  <a:lnTo>
                    <a:pt x="2024" y="941"/>
                  </a:lnTo>
                  <a:lnTo>
                    <a:pt x="2037" y="944"/>
                  </a:lnTo>
                  <a:lnTo>
                    <a:pt x="2058" y="947"/>
                  </a:lnTo>
                  <a:lnTo>
                    <a:pt x="2084" y="952"/>
                  </a:lnTo>
                  <a:lnTo>
                    <a:pt x="2081" y="962"/>
                  </a:lnTo>
                  <a:lnTo>
                    <a:pt x="2081" y="970"/>
                  </a:lnTo>
                  <a:lnTo>
                    <a:pt x="2081" y="978"/>
                  </a:lnTo>
                  <a:lnTo>
                    <a:pt x="2079" y="988"/>
                  </a:lnTo>
                  <a:lnTo>
                    <a:pt x="2068" y="988"/>
                  </a:lnTo>
                  <a:lnTo>
                    <a:pt x="2055" y="988"/>
                  </a:lnTo>
                  <a:lnTo>
                    <a:pt x="2045" y="988"/>
                  </a:lnTo>
                  <a:lnTo>
                    <a:pt x="2035" y="990"/>
                  </a:lnTo>
                  <a:lnTo>
                    <a:pt x="2045" y="996"/>
                  </a:lnTo>
                  <a:lnTo>
                    <a:pt x="2058" y="1001"/>
                  </a:lnTo>
                  <a:lnTo>
                    <a:pt x="2079" y="1006"/>
                  </a:lnTo>
                  <a:lnTo>
                    <a:pt x="2099" y="1008"/>
                  </a:lnTo>
                  <a:lnTo>
                    <a:pt x="2122" y="1014"/>
                  </a:lnTo>
                  <a:lnTo>
                    <a:pt x="2146" y="1021"/>
                  </a:lnTo>
                  <a:lnTo>
                    <a:pt x="2166" y="1029"/>
                  </a:lnTo>
                  <a:lnTo>
                    <a:pt x="2184" y="1042"/>
                  </a:lnTo>
                  <a:lnTo>
                    <a:pt x="2177" y="1045"/>
                  </a:lnTo>
                  <a:lnTo>
                    <a:pt x="2161" y="1045"/>
                  </a:lnTo>
                  <a:lnTo>
                    <a:pt x="2138" y="1047"/>
                  </a:lnTo>
                  <a:lnTo>
                    <a:pt x="2115" y="1047"/>
                  </a:lnTo>
                  <a:lnTo>
                    <a:pt x="2089" y="1045"/>
                  </a:lnTo>
                  <a:lnTo>
                    <a:pt x="2066" y="1045"/>
                  </a:lnTo>
                  <a:lnTo>
                    <a:pt x="2045" y="1045"/>
                  </a:lnTo>
                  <a:lnTo>
                    <a:pt x="2035" y="1045"/>
                  </a:lnTo>
                  <a:lnTo>
                    <a:pt x="2037" y="1047"/>
                  </a:lnTo>
                  <a:lnTo>
                    <a:pt x="2042" y="1050"/>
                  </a:lnTo>
                  <a:lnTo>
                    <a:pt x="2050" y="1052"/>
                  </a:lnTo>
                  <a:lnTo>
                    <a:pt x="2063" y="1055"/>
                  </a:lnTo>
                  <a:lnTo>
                    <a:pt x="2084" y="1057"/>
                  </a:lnTo>
                  <a:lnTo>
                    <a:pt x="2117" y="1060"/>
                  </a:lnTo>
                  <a:lnTo>
                    <a:pt x="2161" y="1065"/>
                  </a:lnTo>
                  <a:lnTo>
                    <a:pt x="2218" y="1073"/>
                  </a:lnTo>
                  <a:lnTo>
                    <a:pt x="2223" y="1081"/>
                  </a:lnTo>
                  <a:lnTo>
                    <a:pt x="2228" y="1088"/>
                  </a:lnTo>
                  <a:lnTo>
                    <a:pt x="2236" y="1101"/>
                  </a:lnTo>
                  <a:lnTo>
                    <a:pt x="2238" y="1114"/>
                  </a:lnTo>
                  <a:lnTo>
                    <a:pt x="2213" y="1114"/>
                  </a:lnTo>
                  <a:lnTo>
                    <a:pt x="2187" y="1112"/>
                  </a:lnTo>
                  <a:lnTo>
                    <a:pt x="2161" y="1112"/>
                  </a:lnTo>
                  <a:lnTo>
                    <a:pt x="2135" y="1109"/>
                  </a:lnTo>
                  <a:lnTo>
                    <a:pt x="2112" y="1109"/>
                  </a:lnTo>
                  <a:lnTo>
                    <a:pt x="2089" y="1106"/>
                  </a:lnTo>
                  <a:lnTo>
                    <a:pt x="2066" y="1109"/>
                  </a:lnTo>
                  <a:lnTo>
                    <a:pt x="2045" y="1109"/>
                  </a:lnTo>
                  <a:lnTo>
                    <a:pt x="2068" y="1114"/>
                  </a:lnTo>
                  <a:lnTo>
                    <a:pt x="2091" y="1119"/>
                  </a:lnTo>
                  <a:lnTo>
                    <a:pt x="2117" y="1125"/>
                  </a:lnTo>
                  <a:lnTo>
                    <a:pt x="2143" y="1127"/>
                  </a:lnTo>
                  <a:lnTo>
                    <a:pt x="2166" y="1130"/>
                  </a:lnTo>
                  <a:lnTo>
                    <a:pt x="2192" y="1135"/>
                  </a:lnTo>
                  <a:lnTo>
                    <a:pt x="2220" y="1137"/>
                  </a:lnTo>
                  <a:lnTo>
                    <a:pt x="2246" y="1140"/>
                  </a:lnTo>
                  <a:lnTo>
                    <a:pt x="2246" y="1150"/>
                  </a:lnTo>
                  <a:lnTo>
                    <a:pt x="2246" y="1158"/>
                  </a:lnTo>
                  <a:lnTo>
                    <a:pt x="2246" y="1168"/>
                  </a:lnTo>
                  <a:lnTo>
                    <a:pt x="2246" y="1179"/>
                  </a:lnTo>
                  <a:lnTo>
                    <a:pt x="2225" y="1181"/>
                  </a:lnTo>
                  <a:lnTo>
                    <a:pt x="2202" y="1181"/>
                  </a:lnTo>
                  <a:lnTo>
                    <a:pt x="2182" y="1181"/>
                  </a:lnTo>
                  <a:lnTo>
                    <a:pt x="2158" y="1181"/>
                  </a:lnTo>
                  <a:lnTo>
                    <a:pt x="2138" y="1181"/>
                  </a:lnTo>
                  <a:lnTo>
                    <a:pt x="2117" y="1179"/>
                  </a:lnTo>
                  <a:lnTo>
                    <a:pt x="2097" y="1181"/>
                  </a:lnTo>
                  <a:lnTo>
                    <a:pt x="2076" y="1181"/>
                  </a:lnTo>
                  <a:lnTo>
                    <a:pt x="2079" y="1184"/>
                  </a:lnTo>
                  <a:lnTo>
                    <a:pt x="2084" y="1184"/>
                  </a:lnTo>
                  <a:lnTo>
                    <a:pt x="2089" y="1186"/>
                  </a:lnTo>
                  <a:lnTo>
                    <a:pt x="2102" y="1189"/>
                  </a:lnTo>
                  <a:lnTo>
                    <a:pt x="2120" y="1192"/>
                  </a:lnTo>
                  <a:lnTo>
                    <a:pt x="2148" y="1194"/>
                  </a:lnTo>
                  <a:lnTo>
                    <a:pt x="2187" y="1199"/>
                  </a:lnTo>
                  <a:lnTo>
                    <a:pt x="2236" y="1207"/>
                  </a:lnTo>
                  <a:lnTo>
                    <a:pt x="2231" y="1215"/>
                  </a:lnTo>
                  <a:lnTo>
                    <a:pt x="2223" y="1223"/>
                  </a:lnTo>
                  <a:lnTo>
                    <a:pt x="2215" y="1230"/>
                  </a:lnTo>
                  <a:lnTo>
                    <a:pt x="2210" y="1238"/>
                  </a:lnTo>
                  <a:lnTo>
                    <a:pt x="2195" y="1238"/>
                  </a:lnTo>
                  <a:lnTo>
                    <a:pt x="2177" y="1235"/>
                  </a:lnTo>
                  <a:lnTo>
                    <a:pt x="2156" y="1235"/>
                  </a:lnTo>
                  <a:lnTo>
                    <a:pt x="2138" y="1235"/>
                  </a:lnTo>
                  <a:lnTo>
                    <a:pt x="2117" y="1233"/>
                  </a:lnTo>
                  <a:lnTo>
                    <a:pt x="2102" y="1235"/>
                  </a:lnTo>
                  <a:lnTo>
                    <a:pt x="2089" y="1238"/>
                  </a:lnTo>
                  <a:lnTo>
                    <a:pt x="2079" y="1241"/>
                  </a:lnTo>
                  <a:lnTo>
                    <a:pt x="2081" y="1243"/>
                  </a:lnTo>
                  <a:lnTo>
                    <a:pt x="2084" y="1243"/>
                  </a:lnTo>
                  <a:lnTo>
                    <a:pt x="2089" y="1246"/>
                  </a:lnTo>
                  <a:lnTo>
                    <a:pt x="2097" y="1246"/>
                  </a:lnTo>
                  <a:lnTo>
                    <a:pt x="2104" y="1248"/>
                  </a:lnTo>
                  <a:lnTo>
                    <a:pt x="2120" y="1251"/>
                  </a:lnTo>
                  <a:lnTo>
                    <a:pt x="2140" y="1253"/>
                  </a:lnTo>
                  <a:lnTo>
                    <a:pt x="2166" y="1259"/>
                  </a:lnTo>
                  <a:lnTo>
                    <a:pt x="2158" y="1266"/>
                  </a:lnTo>
                  <a:lnTo>
                    <a:pt x="2148" y="1269"/>
                  </a:lnTo>
                  <a:lnTo>
                    <a:pt x="2133" y="1272"/>
                  </a:lnTo>
                  <a:lnTo>
                    <a:pt x="2117" y="1272"/>
                  </a:lnTo>
                  <a:lnTo>
                    <a:pt x="2102" y="1274"/>
                  </a:lnTo>
                  <a:lnTo>
                    <a:pt x="2086" y="1272"/>
                  </a:lnTo>
                  <a:lnTo>
                    <a:pt x="2076" y="1272"/>
                  </a:lnTo>
                  <a:lnTo>
                    <a:pt x="2068" y="1272"/>
                  </a:lnTo>
                  <a:close/>
                </a:path>
              </a:pathLst>
            </a:custGeom>
            <a:solidFill>
              <a:srgbClr val="B2B2B2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07" name="Freeform 43"/>
            <p:cNvSpPr>
              <a:spLocks/>
            </p:cNvSpPr>
            <p:nvPr/>
          </p:nvSpPr>
          <p:spPr bwMode="auto">
            <a:xfrm>
              <a:off x="3342" y="1372"/>
              <a:ext cx="113" cy="162"/>
            </a:xfrm>
            <a:custGeom>
              <a:avLst/>
              <a:gdLst>
                <a:gd name="T0" fmla="*/ 59 w 113"/>
                <a:gd name="T1" fmla="*/ 162 h 162"/>
                <a:gd name="T2" fmla="*/ 33 w 113"/>
                <a:gd name="T3" fmla="*/ 139 h 162"/>
                <a:gd name="T4" fmla="*/ 18 w 113"/>
                <a:gd name="T5" fmla="*/ 121 h 162"/>
                <a:gd name="T6" fmla="*/ 5 w 113"/>
                <a:gd name="T7" fmla="*/ 103 h 162"/>
                <a:gd name="T8" fmla="*/ 0 w 113"/>
                <a:gd name="T9" fmla="*/ 88 h 162"/>
                <a:gd name="T10" fmla="*/ 0 w 113"/>
                <a:gd name="T11" fmla="*/ 72 h 162"/>
                <a:gd name="T12" fmla="*/ 2 w 113"/>
                <a:gd name="T13" fmla="*/ 52 h 162"/>
                <a:gd name="T14" fmla="*/ 5 w 113"/>
                <a:gd name="T15" fmla="*/ 28 h 162"/>
                <a:gd name="T16" fmla="*/ 10 w 113"/>
                <a:gd name="T17" fmla="*/ 0 h 162"/>
                <a:gd name="T18" fmla="*/ 23 w 113"/>
                <a:gd name="T19" fmla="*/ 3 h 162"/>
                <a:gd name="T20" fmla="*/ 36 w 113"/>
                <a:gd name="T21" fmla="*/ 5 h 162"/>
                <a:gd name="T22" fmla="*/ 49 w 113"/>
                <a:gd name="T23" fmla="*/ 5 h 162"/>
                <a:gd name="T24" fmla="*/ 61 w 113"/>
                <a:gd name="T25" fmla="*/ 8 h 162"/>
                <a:gd name="T26" fmla="*/ 74 w 113"/>
                <a:gd name="T27" fmla="*/ 10 h 162"/>
                <a:gd name="T28" fmla="*/ 87 w 113"/>
                <a:gd name="T29" fmla="*/ 13 h 162"/>
                <a:gd name="T30" fmla="*/ 100 w 113"/>
                <a:gd name="T31" fmla="*/ 15 h 162"/>
                <a:gd name="T32" fmla="*/ 113 w 113"/>
                <a:gd name="T33" fmla="*/ 18 h 162"/>
                <a:gd name="T34" fmla="*/ 95 w 113"/>
                <a:gd name="T35" fmla="*/ 52 h 162"/>
                <a:gd name="T36" fmla="*/ 82 w 113"/>
                <a:gd name="T37" fmla="*/ 85 h 162"/>
                <a:gd name="T38" fmla="*/ 74 w 113"/>
                <a:gd name="T39" fmla="*/ 119 h 162"/>
                <a:gd name="T40" fmla="*/ 64 w 113"/>
                <a:gd name="T41" fmla="*/ 160 h 162"/>
                <a:gd name="T42" fmla="*/ 61 w 113"/>
                <a:gd name="T43" fmla="*/ 160 h 162"/>
                <a:gd name="T44" fmla="*/ 61 w 113"/>
                <a:gd name="T45" fmla="*/ 160 h 162"/>
                <a:gd name="T46" fmla="*/ 59 w 113"/>
                <a:gd name="T47" fmla="*/ 162 h 162"/>
                <a:gd name="T48" fmla="*/ 59 w 113"/>
                <a:gd name="T49" fmla="*/ 162 h 1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3"/>
                <a:gd name="T76" fmla="*/ 0 h 162"/>
                <a:gd name="T77" fmla="*/ 113 w 113"/>
                <a:gd name="T78" fmla="*/ 162 h 1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3" h="162">
                  <a:moveTo>
                    <a:pt x="59" y="162"/>
                  </a:moveTo>
                  <a:lnTo>
                    <a:pt x="33" y="139"/>
                  </a:lnTo>
                  <a:lnTo>
                    <a:pt x="18" y="121"/>
                  </a:lnTo>
                  <a:lnTo>
                    <a:pt x="5" y="103"/>
                  </a:lnTo>
                  <a:lnTo>
                    <a:pt x="0" y="88"/>
                  </a:lnTo>
                  <a:lnTo>
                    <a:pt x="0" y="72"/>
                  </a:lnTo>
                  <a:lnTo>
                    <a:pt x="2" y="52"/>
                  </a:lnTo>
                  <a:lnTo>
                    <a:pt x="5" y="28"/>
                  </a:lnTo>
                  <a:lnTo>
                    <a:pt x="10" y="0"/>
                  </a:lnTo>
                  <a:lnTo>
                    <a:pt x="23" y="3"/>
                  </a:lnTo>
                  <a:lnTo>
                    <a:pt x="36" y="5"/>
                  </a:lnTo>
                  <a:lnTo>
                    <a:pt x="49" y="5"/>
                  </a:lnTo>
                  <a:lnTo>
                    <a:pt x="61" y="8"/>
                  </a:lnTo>
                  <a:lnTo>
                    <a:pt x="74" y="10"/>
                  </a:lnTo>
                  <a:lnTo>
                    <a:pt x="87" y="13"/>
                  </a:lnTo>
                  <a:lnTo>
                    <a:pt x="100" y="15"/>
                  </a:lnTo>
                  <a:lnTo>
                    <a:pt x="113" y="18"/>
                  </a:lnTo>
                  <a:lnTo>
                    <a:pt x="95" y="52"/>
                  </a:lnTo>
                  <a:lnTo>
                    <a:pt x="82" y="85"/>
                  </a:lnTo>
                  <a:lnTo>
                    <a:pt x="74" y="119"/>
                  </a:lnTo>
                  <a:lnTo>
                    <a:pt x="64" y="160"/>
                  </a:lnTo>
                  <a:lnTo>
                    <a:pt x="61" y="160"/>
                  </a:lnTo>
                  <a:lnTo>
                    <a:pt x="59" y="162"/>
                  </a:lnTo>
                  <a:close/>
                </a:path>
              </a:pathLst>
            </a:custGeom>
            <a:solidFill>
              <a:srgbClr val="006633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08" name="Freeform 44"/>
            <p:cNvSpPr>
              <a:spLocks/>
            </p:cNvSpPr>
            <p:nvPr/>
          </p:nvSpPr>
          <p:spPr bwMode="auto">
            <a:xfrm>
              <a:off x="3901" y="1323"/>
              <a:ext cx="41" cy="18"/>
            </a:xfrm>
            <a:custGeom>
              <a:avLst/>
              <a:gdLst>
                <a:gd name="T0" fmla="*/ 23 w 41"/>
                <a:gd name="T1" fmla="*/ 15 h 18"/>
                <a:gd name="T2" fmla="*/ 10 w 41"/>
                <a:gd name="T3" fmla="*/ 13 h 18"/>
                <a:gd name="T4" fmla="*/ 5 w 41"/>
                <a:gd name="T5" fmla="*/ 10 h 18"/>
                <a:gd name="T6" fmla="*/ 3 w 41"/>
                <a:gd name="T7" fmla="*/ 8 h 18"/>
                <a:gd name="T8" fmla="*/ 0 w 41"/>
                <a:gd name="T9" fmla="*/ 5 h 18"/>
                <a:gd name="T10" fmla="*/ 3 w 41"/>
                <a:gd name="T11" fmla="*/ 3 h 18"/>
                <a:gd name="T12" fmla="*/ 3 w 41"/>
                <a:gd name="T13" fmla="*/ 3 h 18"/>
                <a:gd name="T14" fmla="*/ 3 w 41"/>
                <a:gd name="T15" fmla="*/ 0 h 18"/>
                <a:gd name="T16" fmla="*/ 3 w 41"/>
                <a:gd name="T17" fmla="*/ 0 h 18"/>
                <a:gd name="T18" fmla="*/ 13 w 41"/>
                <a:gd name="T19" fmla="*/ 0 h 18"/>
                <a:gd name="T20" fmla="*/ 21 w 41"/>
                <a:gd name="T21" fmla="*/ 3 h 18"/>
                <a:gd name="T22" fmla="*/ 28 w 41"/>
                <a:gd name="T23" fmla="*/ 5 h 18"/>
                <a:gd name="T24" fmla="*/ 39 w 41"/>
                <a:gd name="T25" fmla="*/ 8 h 18"/>
                <a:gd name="T26" fmla="*/ 39 w 41"/>
                <a:gd name="T27" fmla="*/ 10 h 18"/>
                <a:gd name="T28" fmla="*/ 39 w 41"/>
                <a:gd name="T29" fmla="*/ 13 h 18"/>
                <a:gd name="T30" fmla="*/ 39 w 41"/>
                <a:gd name="T31" fmla="*/ 15 h 18"/>
                <a:gd name="T32" fmla="*/ 41 w 41"/>
                <a:gd name="T33" fmla="*/ 18 h 18"/>
                <a:gd name="T34" fmla="*/ 36 w 41"/>
                <a:gd name="T35" fmla="*/ 18 h 18"/>
                <a:gd name="T36" fmla="*/ 34 w 41"/>
                <a:gd name="T37" fmla="*/ 15 h 18"/>
                <a:gd name="T38" fmla="*/ 28 w 41"/>
                <a:gd name="T39" fmla="*/ 15 h 18"/>
                <a:gd name="T40" fmla="*/ 23 w 41"/>
                <a:gd name="T41" fmla="*/ 15 h 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"/>
                <a:gd name="T64" fmla="*/ 0 h 18"/>
                <a:gd name="T65" fmla="*/ 41 w 41"/>
                <a:gd name="T66" fmla="*/ 18 h 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" h="18">
                  <a:moveTo>
                    <a:pt x="23" y="15"/>
                  </a:moveTo>
                  <a:lnTo>
                    <a:pt x="10" y="13"/>
                  </a:lnTo>
                  <a:lnTo>
                    <a:pt x="5" y="10"/>
                  </a:lnTo>
                  <a:lnTo>
                    <a:pt x="3" y="8"/>
                  </a:lnTo>
                  <a:lnTo>
                    <a:pt x="0" y="5"/>
                  </a:lnTo>
                  <a:lnTo>
                    <a:pt x="3" y="3"/>
                  </a:lnTo>
                  <a:lnTo>
                    <a:pt x="3" y="0"/>
                  </a:lnTo>
                  <a:lnTo>
                    <a:pt x="13" y="0"/>
                  </a:lnTo>
                  <a:lnTo>
                    <a:pt x="21" y="3"/>
                  </a:lnTo>
                  <a:lnTo>
                    <a:pt x="28" y="5"/>
                  </a:lnTo>
                  <a:lnTo>
                    <a:pt x="39" y="8"/>
                  </a:lnTo>
                  <a:lnTo>
                    <a:pt x="39" y="10"/>
                  </a:lnTo>
                  <a:lnTo>
                    <a:pt x="39" y="13"/>
                  </a:lnTo>
                  <a:lnTo>
                    <a:pt x="39" y="15"/>
                  </a:lnTo>
                  <a:lnTo>
                    <a:pt x="41" y="18"/>
                  </a:lnTo>
                  <a:lnTo>
                    <a:pt x="36" y="18"/>
                  </a:lnTo>
                  <a:lnTo>
                    <a:pt x="34" y="15"/>
                  </a:lnTo>
                  <a:lnTo>
                    <a:pt x="28" y="15"/>
                  </a:lnTo>
                  <a:lnTo>
                    <a:pt x="23" y="15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09" name="Freeform 45"/>
            <p:cNvSpPr>
              <a:spLocks/>
            </p:cNvSpPr>
            <p:nvPr/>
          </p:nvSpPr>
          <p:spPr bwMode="auto">
            <a:xfrm>
              <a:off x="361" y="583"/>
              <a:ext cx="737" cy="425"/>
            </a:xfrm>
            <a:custGeom>
              <a:avLst/>
              <a:gdLst>
                <a:gd name="T0" fmla="*/ 294 w 737"/>
                <a:gd name="T1" fmla="*/ 418 h 425"/>
                <a:gd name="T2" fmla="*/ 245 w 737"/>
                <a:gd name="T3" fmla="*/ 397 h 425"/>
                <a:gd name="T4" fmla="*/ 219 w 737"/>
                <a:gd name="T5" fmla="*/ 366 h 425"/>
                <a:gd name="T6" fmla="*/ 211 w 737"/>
                <a:gd name="T7" fmla="*/ 320 h 425"/>
                <a:gd name="T8" fmla="*/ 173 w 737"/>
                <a:gd name="T9" fmla="*/ 283 h 425"/>
                <a:gd name="T10" fmla="*/ 93 w 737"/>
                <a:gd name="T11" fmla="*/ 258 h 425"/>
                <a:gd name="T12" fmla="*/ 36 w 737"/>
                <a:gd name="T13" fmla="*/ 214 h 425"/>
                <a:gd name="T14" fmla="*/ 5 w 737"/>
                <a:gd name="T15" fmla="*/ 147 h 425"/>
                <a:gd name="T16" fmla="*/ 21 w 737"/>
                <a:gd name="T17" fmla="*/ 62 h 425"/>
                <a:gd name="T18" fmla="*/ 80 w 737"/>
                <a:gd name="T19" fmla="*/ 15 h 425"/>
                <a:gd name="T20" fmla="*/ 155 w 737"/>
                <a:gd name="T21" fmla="*/ 0 h 425"/>
                <a:gd name="T22" fmla="*/ 240 w 737"/>
                <a:gd name="T23" fmla="*/ 8 h 425"/>
                <a:gd name="T24" fmla="*/ 312 w 737"/>
                <a:gd name="T25" fmla="*/ 26 h 425"/>
                <a:gd name="T26" fmla="*/ 361 w 737"/>
                <a:gd name="T27" fmla="*/ 49 h 425"/>
                <a:gd name="T28" fmla="*/ 400 w 737"/>
                <a:gd name="T29" fmla="*/ 67 h 425"/>
                <a:gd name="T30" fmla="*/ 423 w 737"/>
                <a:gd name="T31" fmla="*/ 75 h 425"/>
                <a:gd name="T32" fmla="*/ 446 w 737"/>
                <a:gd name="T33" fmla="*/ 46 h 425"/>
                <a:gd name="T34" fmla="*/ 480 w 737"/>
                <a:gd name="T35" fmla="*/ 15 h 425"/>
                <a:gd name="T36" fmla="*/ 516 w 737"/>
                <a:gd name="T37" fmla="*/ 15 h 425"/>
                <a:gd name="T38" fmla="*/ 562 w 737"/>
                <a:gd name="T39" fmla="*/ 33 h 425"/>
                <a:gd name="T40" fmla="*/ 611 w 737"/>
                <a:gd name="T41" fmla="*/ 67 h 425"/>
                <a:gd name="T42" fmla="*/ 632 w 737"/>
                <a:gd name="T43" fmla="*/ 82 h 425"/>
                <a:gd name="T44" fmla="*/ 645 w 737"/>
                <a:gd name="T45" fmla="*/ 80 h 425"/>
                <a:gd name="T46" fmla="*/ 673 w 737"/>
                <a:gd name="T47" fmla="*/ 75 h 425"/>
                <a:gd name="T48" fmla="*/ 727 w 737"/>
                <a:gd name="T49" fmla="*/ 93 h 425"/>
                <a:gd name="T50" fmla="*/ 732 w 737"/>
                <a:gd name="T51" fmla="*/ 139 h 425"/>
                <a:gd name="T52" fmla="*/ 701 w 737"/>
                <a:gd name="T53" fmla="*/ 185 h 425"/>
                <a:gd name="T54" fmla="*/ 652 w 737"/>
                <a:gd name="T55" fmla="*/ 224 h 425"/>
                <a:gd name="T56" fmla="*/ 629 w 737"/>
                <a:gd name="T57" fmla="*/ 268 h 425"/>
                <a:gd name="T58" fmla="*/ 608 w 737"/>
                <a:gd name="T59" fmla="*/ 317 h 425"/>
                <a:gd name="T60" fmla="*/ 570 w 737"/>
                <a:gd name="T61" fmla="*/ 343 h 425"/>
                <a:gd name="T62" fmla="*/ 516 w 737"/>
                <a:gd name="T63" fmla="*/ 356 h 425"/>
                <a:gd name="T64" fmla="*/ 469 w 737"/>
                <a:gd name="T65" fmla="*/ 351 h 425"/>
                <a:gd name="T66" fmla="*/ 456 w 737"/>
                <a:gd name="T67" fmla="*/ 348 h 425"/>
                <a:gd name="T68" fmla="*/ 438 w 737"/>
                <a:gd name="T69" fmla="*/ 363 h 425"/>
                <a:gd name="T70" fmla="*/ 410 w 737"/>
                <a:gd name="T71" fmla="*/ 392 h 425"/>
                <a:gd name="T72" fmla="*/ 376 w 737"/>
                <a:gd name="T73" fmla="*/ 412 h 425"/>
                <a:gd name="T74" fmla="*/ 343 w 737"/>
                <a:gd name="T75" fmla="*/ 423 h 42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37"/>
                <a:gd name="T115" fmla="*/ 0 h 425"/>
                <a:gd name="T116" fmla="*/ 737 w 737"/>
                <a:gd name="T117" fmla="*/ 425 h 42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37" h="425">
                  <a:moveTo>
                    <a:pt x="325" y="425"/>
                  </a:moveTo>
                  <a:lnTo>
                    <a:pt x="294" y="418"/>
                  </a:lnTo>
                  <a:lnTo>
                    <a:pt x="268" y="407"/>
                  </a:lnTo>
                  <a:lnTo>
                    <a:pt x="245" y="397"/>
                  </a:lnTo>
                  <a:lnTo>
                    <a:pt x="229" y="381"/>
                  </a:lnTo>
                  <a:lnTo>
                    <a:pt x="219" y="366"/>
                  </a:lnTo>
                  <a:lnTo>
                    <a:pt x="211" y="345"/>
                  </a:lnTo>
                  <a:lnTo>
                    <a:pt x="211" y="320"/>
                  </a:lnTo>
                  <a:lnTo>
                    <a:pt x="219" y="291"/>
                  </a:lnTo>
                  <a:lnTo>
                    <a:pt x="173" y="283"/>
                  </a:lnTo>
                  <a:lnTo>
                    <a:pt x="131" y="271"/>
                  </a:lnTo>
                  <a:lnTo>
                    <a:pt x="93" y="258"/>
                  </a:lnTo>
                  <a:lnTo>
                    <a:pt x="62" y="237"/>
                  </a:lnTo>
                  <a:lnTo>
                    <a:pt x="36" y="214"/>
                  </a:lnTo>
                  <a:lnTo>
                    <a:pt x="15" y="183"/>
                  </a:lnTo>
                  <a:lnTo>
                    <a:pt x="5" y="147"/>
                  </a:lnTo>
                  <a:lnTo>
                    <a:pt x="0" y="100"/>
                  </a:lnTo>
                  <a:lnTo>
                    <a:pt x="21" y="62"/>
                  </a:lnTo>
                  <a:lnTo>
                    <a:pt x="46" y="33"/>
                  </a:lnTo>
                  <a:lnTo>
                    <a:pt x="80" y="15"/>
                  </a:lnTo>
                  <a:lnTo>
                    <a:pt x="116" y="5"/>
                  </a:lnTo>
                  <a:lnTo>
                    <a:pt x="155" y="0"/>
                  </a:lnTo>
                  <a:lnTo>
                    <a:pt x="196" y="2"/>
                  </a:lnTo>
                  <a:lnTo>
                    <a:pt x="240" y="8"/>
                  </a:lnTo>
                  <a:lnTo>
                    <a:pt x="284" y="15"/>
                  </a:lnTo>
                  <a:lnTo>
                    <a:pt x="312" y="26"/>
                  </a:lnTo>
                  <a:lnTo>
                    <a:pt x="338" y="38"/>
                  </a:lnTo>
                  <a:lnTo>
                    <a:pt x="361" y="49"/>
                  </a:lnTo>
                  <a:lnTo>
                    <a:pt x="384" y="57"/>
                  </a:lnTo>
                  <a:lnTo>
                    <a:pt x="400" y="67"/>
                  </a:lnTo>
                  <a:lnTo>
                    <a:pt x="415" y="72"/>
                  </a:lnTo>
                  <a:lnTo>
                    <a:pt x="423" y="75"/>
                  </a:lnTo>
                  <a:lnTo>
                    <a:pt x="428" y="77"/>
                  </a:lnTo>
                  <a:lnTo>
                    <a:pt x="446" y="46"/>
                  </a:lnTo>
                  <a:lnTo>
                    <a:pt x="464" y="28"/>
                  </a:lnTo>
                  <a:lnTo>
                    <a:pt x="480" y="15"/>
                  </a:lnTo>
                  <a:lnTo>
                    <a:pt x="495" y="13"/>
                  </a:lnTo>
                  <a:lnTo>
                    <a:pt x="516" y="15"/>
                  </a:lnTo>
                  <a:lnTo>
                    <a:pt x="536" y="23"/>
                  </a:lnTo>
                  <a:lnTo>
                    <a:pt x="562" y="33"/>
                  </a:lnTo>
                  <a:lnTo>
                    <a:pt x="593" y="46"/>
                  </a:lnTo>
                  <a:lnTo>
                    <a:pt x="611" y="67"/>
                  </a:lnTo>
                  <a:lnTo>
                    <a:pt x="624" y="77"/>
                  </a:lnTo>
                  <a:lnTo>
                    <a:pt x="632" y="82"/>
                  </a:lnTo>
                  <a:lnTo>
                    <a:pt x="637" y="82"/>
                  </a:lnTo>
                  <a:lnTo>
                    <a:pt x="645" y="80"/>
                  </a:lnTo>
                  <a:lnTo>
                    <a:pt x="655" y="77"/>
                  </a:lnTo>
                  <a:lnTo>
                    <a:pt x="673" y="75"/>
                  </a:lnTo>
                  <a:lnTo>
                    <a:pt x="701" y="72"/>
                  </a:lnTo>
                  <a:lnTo>
                    <a:pt x="727" y="93"/>
                  </a:lnTo>
                  <a:lnTo>
                    <a:pt x="737" y="116"/>
                  </a:lnTo>
                  <a:lnTo>
                    <a:pt x="732" y="139"/>
                  </a:lnTo>
                  <a:lnTo>
                    <a:pt x="719" y="165"/>
                  </a:lnTo>
                  <a:lnTo>
                    <a:pt x="701" y="185"/>
                  </a:lnTo>
                  <a:lnTo>
                    <a:pt x="676" y="206"/>
                  </a:lnTo>
                  <a:lnTo>
                    <a:pt x="652" y="224"/>
                  </a:lnTo>
                  <a:lnTo>
                    <a:pt x="629" y="234"/>
                  </a:lnTo>
                  <a:lnTo>
                    <a:pt x="629" y="268"/>
                  </a:lnTo>
                  <a:lnTo>
                    <a:pt x="621" y="294"/>
                  </a:lnTo>
                  <a:lnTo>
                    <a:pt x="608" y="317"/>
                  </a:lnTo>
                  <a:lnTo>
                    <a:pt x="590" y="332"/>
                  </a:lnTo>
                  <a:lnTo>
                    <a:pt x="570" y="343"/>
                  </a:lnTo>
                  <a:lnTo>
                    <a:pt x="544" y="351"/>
                  </a:lnTo>
                  <a:lnTo>
                    <a:pt x="516" y="356"/>
                  </a:lnTo>
                  <a:lnTo>
                    <a:pt x="482" y="356"/>
                  </a:lnTo>
                  <a:lnTo>
                    <a:pt x="469" y="351"/>
                  </a:lnTo>
                  <a:lnTo>
                    <a:pt x="462" y="348"/>
                  </a:lnTo>
                  <a:lnTo>
                    <a:pt x="456" y="348"/>
                  </a:lnTo>
                  <a:lnTo>
                    <a:pt x="449" y="348"/>
                  </a:lnTo>
                  <a:lnTo>
                    <a:pt x="438" y="363"/>
                  </a:lnTo>
                  <a:lnTo>
                    <a:pt x="425" y="376"/>
                  </a:lnTo>
                  <a:lnTo>
                    <a:pt x="410" y="392"/>
                  </a:lnTo>
                  <a:lnTo>
                    <a:pt x="394" y="402"/>
                  </a:lnTo>
                  <a:lnTo>
                    <a:pt x="376" y="412"/>
                  </a:lnTo>
                  <a:lnTo>
                    <a:pt x="361" y="420"/>
                  </a:lnTo>
                  <a:lnTo>
                    <a:pt x="343" y="423"/>
                  </a:lnTo>
                  <a:lnTo>
                    <a:pt x="325" y="425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10" name="Freeform 46"/>
            <p:cNvSpPr>
              <a:spLocks/>
            </p:cNvSpPr>
            <p:nvPr/>
          </p:nvSpPr>
          <p:spPr bwMode="auto">
            <a:xfrm>
              <a:off x="384" y="606"/>
              <a:ext cx="689" cy="379"/>
            </a:xfrm>
            <a:custGeom>
              <a:avLst/>
              <a:gdLst>
                <a:gd name="T0" fmla="*/ 248 w 689"/>
                <a:gd name="T1" fmla="*/ 369 h 379"/>
                <a:gd name="T2" fmla="*/ 217 w 689"/>
                <a:gd name="T3" fmla="*/ 346 h 379"/>
                <a:gd name="T4" fmla="*/ 217 w 689"/>
                <a:gd name="T5" fmla="*/ 312 h 379"/>
                <a:gd name="T6" fmla="*/ 225 w 689"/>
                <a:gd name="T7" fmla="*/ 273 h 379"/>
                <a:gd name="T8" fmla="*/ 212 w 689"/>
                <a:gd name="T9" fmla="*/ 245 h 379"/>
                <a:gd name="T10" fmla="*/ 168 w 689"/>
                <a:gd name="T11" fmla="*/ 245 h 379"/>
                <a:gd name="T12" fmla="*/ 96 w 689"/>
                <a:gd name="T13" fmla="*/ 227 h 379"/>
                <a:gd name="T14" fmla="*/ 16 w 689"/>
                <a:gd name="T15" fmla="*/ 162 h 379"/>
                <a:gd name="T16" fmla="*/ 3 w 689"/>
                <a:gd name="T17" fmla="*/ 88 h 379"/>
                <a:gd name="T18" fmla="*/ 67 w 689"/>
                <a:gd name="T19" fmla="*/ 21 h 379"/>
                <a:gd name="T20" fmla="*/ 165 w 689"/>
                <a:gd name="T21" fmla="*/ 3 h 379"/>
                <a:gd name="T22" fmla="*/ 235 w 689"/>
                <a:gd name="T23" fmla="*/ 15 h 379"/>
                <a:gd name="T24" fmla="*/ 307 w 689"/>
                <a:gd name="T25" fmla="*/ 36 h 379"/>
                <a:gd name="T26" fmla="*/ 377 w 689"/>
                <a:gd name="T27" fmla="*/ 67 h 379"/>
                <a:gd name="T28" fmla="*/ 415 w 689"/>
                <a:gd name="T29" fmla="*/ 88 h 379"/>
                <a:gd name="T30" fmla="*/ 428 w 689"/>
                <a:gd name="T31" fmla="*/ 90 h 379"/>
                <a:gd name="T32" fmla="*/ 441 w 689"/>
                <a:gd name="T33" fmla="*/ 70 h 379"/>
                <a:gd name="T34" fmla="*/ 446 w 689"/>
                <a:gd name="T35" fmla="*/ 34 h 379"/>
                <a:gd name="T36" fmla="*/ 487 w 689"/>
                <a:gd name="T37" fmla="*/ 15 h 379"/>
                <a:gd name="T38" fmla="*/ 524 w 689"/>
                <a:gd name="T39" fmla="*/ 26 h 379"/>
                <a:gd name="T40" fmla="*/ 555 w 689"/>
                <a:gd name="T41" fmla="*/ 44 h 379"/>
                <a:gd name="T42" fmla="*/ 583 w 689"/>
                <a:gd name="T43" fmla="*/ 72 h 379"/>
                <a:gd name="T44" fmla="*/ 606 w 689"/>
                <a:gd name="T45" fmla="*/ 90 h 379"/>
                <a:gd name="T46" fmla="*/ 627 w 689"/>
                <a:gd name="T47" fmla="*/ 88 h 379"/>
                <a:gd name="T48" fmla="*/ 647 w 689"/>
                <a:gd name="T49" fmla="*/ 83 h 379"/>
                <a:gd name="T50" fmla="*/ 671 w 689"/>
                <a:gd name="T51" fmla="*/ 83 h 379"/>
                <a:gd name="T52" fmla="*/ 689 w 689"/>
                <a:gd name="T53" fmla="*/ 111 h 379"/>
                <a:gd name="T54" fmla="*/ 665 w 689"/>
                <a:gd name="T55" fmla="*/ 147 h 379"/>
                <a:gd name="T56" fmla="*/ 619 w 689"/>
                <a:gd name="T57" fmla="*/ 170 h 379"/>
                <a:gd name="T58" fmla="*/ 573 w 689"/>
                <a:gd name="T59" fmla="*/ 186 h 379"/>
                <a:gd name="T60" fmla="*/ 562 w 689"/>
                <a:gd name="T61" fmla="*/ 206 h 379"/>
                <a:gd name="T62" fmla="*/ 580 w 689"/>
                <a:gd name="T63" fmla="*/ 240 h 379"/>
                <a:gd name="T64" fmla="*/ 560 w 689"/>
                <a:gd name="T65" fmla="*/ 286 h 379"/>
                <a:gd name="T66" fmla="*/ 518 w 689"/>
                <a:gd name="T67" fmla="*/ 302 h 379"/>
                <a:gd name="T68" fmla="*/ 480 w 689"/>
                <a:gd name="T69" fmla="*/ 299 h 379"/>
                <a:gd name="T70" fmla="*/ 439 w 689"/>
                <a:gd name="T71" fmla="*/ 294 h 379"/>
                <a:gd name="T72" fmla="*/ 405 w 689"/>
                <a:gd name="T73" fmla="*/ 315 h 379"/>
                <a:gd name="T74" fmla="*/ 379 w 689"/>
                <a:gd name="T75" fmla="*/ 348 h 379"/>
                <a:gd name="T76" fmla="*/ 348 w 689"/>
                <a:gd name="T77" fmla="*/ 369 h 379"/>
                <a:gd name="T78" fmla="*/ 307 w 689"/>
                <a:gd name="T79" fmla="*/ 379 h 37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89"/>
                <a:gd name="T121" fmla="*/ 0 h 379"/>
                <a:gd name="T122" fmla="*/ 689 w 689"/>
                <a:gd name="T123" fmla="*/ 379 h 37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89" h="379">
                  <a:moveTo>
                    <a:pt x="281" y="379"/>
                  </a:moveTo>
                  <a:lnTo>
                    <a:pt x="248" y="369"/>
                  </a:lnTo>
                  <a:lnTo>
                    <a:pt x="227" y="358"/>
                  </a:lnTo>
                  <a:lnTo>
                    <a:pt x="217" y="346"/>
                  </a:lnTo>
                  <a:lnTo>
                    <a:pt x="214" y="328"/>
                  </a:lnTo>
                  <a:lnTo>
                    <a:pt x="217" y="312"/>
                  </a:lnTo>
                  <a:lnTo>
                    <a:pt x="222" y="291"/>
                  </a:lnTo>
                  <a:lnTo>
                    <a:pt x="225" y="273"/>
                  </a:lnTo>
                  <a:lnTo>
                    <a:pt x="227" y="253"/>
                  </a:lnTo>
                  <a:lnTo>
                    <a:pt x="212" y="245"/>
                  </a:lnTo>
                  <a:lnTo>
                    <a:pt x="191" y="245"/>
                  </a:lnTo>
                  <a:lnTo>
                    <a:pt x="168" y="245"/>
                  </a:lnTo>
                  <a:lnTo>
                    <a:pt x="155" y="245"/>
                  </a:lnTo>
                  <a:lnTo>
                    <a:pt x="96" y="227"/>
                  </a:lnTo>
                  <a:lnTo>
                    <a:pt x="47" y="199"/>
                  </a:lnTo>
                  <a:lnTo>
                    <a:pt x="16" y="162"/>
                  </a:lnTo>
                  <a:lnTo>
                    <a:pt x="0" y="126"/>
                  </a:lnTo>
                  <a:lnTo>
                    <a:pt x="3" y="88"/>
                  </a:lnTo>
                  <a:lnTo>
                    <a:pt x="23" y="52"/>
                  </a:lnTo>
                  <a:lnTo>
                    <a:pt x="67" y="21"/>
                  </a:lnTo>
                  <a:lnTo>
                    <a:pt x="132" y="0"/>
                  </a:lnTo>
                  <a:lnTo>
                    <a:pt x="165" y="3"/>
                  </a:lnTo>
                  <a:lnTo>
                    <a:pt x="201" y="8"/>
                  </a:lnTo>
                  <a:lnTo>
                    <a:pt x="235" y="15"/>
                  </a:lnTo>
                  <a:lnTo>
                    <a:pt x="271" y="23"/>
                  </a:lnTo>
                  <a:lnTo>
                    <a:pt x="307" y="36"/>
                  </a:lnTo>
                  <a:lnTo>
                    <a:pt x="343" y="49"/>
                  </a:lnTo>
                  <a:lnTo>
                    <a:pt x="377" y="67"/>
                  </a:lnTo>
                  <a:lnTo>
                    <a:pt x="410" y="88"/>
                  </a:lnTo>
                  <a:lnTo>
                    <a:pt x="415" y="88"/>
                  </a:lnTo>
                  <a:lnTo>
                    <a:pt x="423" y="88"/>
                  </a:lnTo>
                  <a:lnTo>
                    <a:pt x="428" y="90"/>
                  </a:lnTo>
                  <a:lnTo>
                    <a:pt x="433" y="90"/>
                  </a:lnTo>
                  <a:lnTo>
                    <a:pt x="441" y="70"/>
                  </a:lnTo>
                  <a:lnTo>
                    <a:pt x="441" y="52"/>
                  </a:lnTo>
                  <a:lnTo>
                    <a:pt x="446" y="34"/>
                  </a:lnTo>
                  <a:lnTo>
                    <a:pt x="469" y="15"/>
                  </a:lnTo>
                  <a:lnTo>
                    <a:pt x="487" y="15"/>
                  </a:lnTo>
                  <a:lnTo>
                    <a:pt x="506" y="21"/>
                  </a:lnTo>
                  <a:lnTo>
                    <a:pt x="524" y="26"/>
                  </a:lnTo>
                  <a:lnTo>
                    <a:pt x="539" y="34"/>
                  </a:lnTo>
                  <a:lnTo>
                    <a:pt x="555" y="44"/>
                  </a:lnTo>
                  <a:lnTo>
                    <a:pt x="570" y="57"/>
                  </a:lnTo>
                  <a:lnTo>
                    <a:pt x="583" y="72"/>
                  </a:lnTo>
                  <a:lnTo>
                    <a:pt x="596" y="90"/>
                  </a:lnTo>
                  <a:lnTo>
                    <a:pt x="606" y="90"/>
                  </a:lnTo>
                  <a:lnTo>
                    <a:pt x="616" y="88"/>
                  </a:lnTo>
                  <a:lnTo>
                    <a:pt x="627" y="88"/>
                  </a:lnTo>
                  <a:lnTo>
                    <a:pt x="637" y="85"/>
                  </a:lnTo>
                  <a:lnTo>
                    <a:pt x="647" y="83"/>
                  </a:lnTo>
                  <a:lnTo>
                    <a:pt x="658" y="83"/>
                  </a:lnTo>
                  <a:lnTo>
                    <a:pt x="671" y="83"/>
                  </a:lnTo>
                  <a:lnTo>
                    <a:pt x="683" y="83"/>
                  </a:lnTo>
                  <a:lnTo>
                    <a:pt x="689" y="111"/>
                  </a:lnTo>
                  <a:lnTo>
                    <a:pt x="681" y="132"/>
                  </a:lnTo>
                  <a:lnTo>
                    <a:pt x="665" y="147"/>
                  </a:lnTo>
                  <a:lnTo>
                    <a:pt x="645" y="160"/>
                  </a:lnTo>
                  <a:lnTo>
                    <a:pt x="619" y="170"/>
                  </a:lnTo>
                  <a:lnTo>
                    <a:pt x="596" y="178"/>
                  </a:lnTo>
                  <a:lnTo>
                    <a:pt x="573" y="186"/>
                  </a:lnTo>
                  <a:lnTo>
                    <a:pt x="560" y="193"/>
                  </a:lnTo>
                  <a:lnTo>
                    <a:pt x="562" y="206"/>
                  </a:lnTo>
                  <a:lnTo>
                    <a:pt x="573" y="222"/>
                  </a:lnTo>
                  <a:lnTo>
                    <a:pt x="580" y="240"/>
                  </a:lnTo>
                  <a:lnTo>
                    <a:pt x="583" y="268"/>
                  </a:lnTo>
                  <a:lnTo>
                    <a:pt x="560" y="286"/>
                  </a:lnTo>
                  <a:lnTo>
                    <a:pt x="539" y="297"/>
                  </a:lnTo>
                  <a:lnTo>
                    <a:pt x="518" y="302"/>
                  </a:lnTo>
                  <a:lnTo>
                    <a:pt x="498" y="302"/>
                  </a:lnTo>
                  <a:lnTo>
                    <a:pt x="480" y="299"/>
                  </a:lnTo>
                  <a:lnTo>
                    <a:pt x="459" y="297"/>
                  </a:lnTo>
                  <a:lnTo>
                    <a:pt x="439" y="294"/>
                  </a:lnTo>
                  <a:lnTo>
                    <a:pt x="418" y="291"/>
                  </a:lnTo>
                  <a:lnTo>
                    <a:pt x="405" y="315"/>
                  </a:lnTo>
                  <a:lnTo>
                    <a:pt x="392" y="333"/>
                  </a:lnTo>
                  <a:lnTo>
                    <a:pt x="379" y="348"/>
                  </a:lnTo>
                  <a:lnTo>
                    <a:pt x="366" y="361"/>
                  </a:lnTo>
                  <a:lnTo>
                    <a:pt x="348" y="369"/>
                  </a:lnTo>
                  <a:lnTo>
                    <a:pt x="330" y="374"/>
                  </a:lnTo>
                  <a:lnTo>
                    <a:pt x="307" y="379"/>
                  </a:lnTo>
                  <a:lnTo>
                    <a:pt x="281" y="379"/>
                  </a:lnTo>
                  <a:close/>
                </a:path>
              </a:pathLst>
            </a:custGeom>
            <a:solidFill>
              <a:srgbClr val="B2B2B2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11" name="Freeform 47"/>
            <p:cNvSpPr>
              <a:spLocks/>
            </p:cNvSpPr>
            <p:nvPr/>
          </p:nvSpPr>
          <p:spPr bwMode="auto">
            <a:xfrm>
              <a:off x="1978" y="389"/>
              <a:ext cx="825" cy="483"/>
            </a:xfrm>
            <a:custGeom>
              <a:avLst/>
              <a:gdLst>
                <a:gd name="T0" fmla="*/ 198 w 825"/>
                <a:gd name="T1" fmla="*/ 470 h 483"/>
                <a:gd name="T2" fmla="*/ 149 w 825"/>
                <a:gd name="T3" fmla="*/ 428 h 483"/>
                <a:gd name="T4" fmla="*/ 131 w 825"/>
                <a:gd name="T5" fmla="*/ 374 h 483"/>
                <a:gd name="T6" fmla="*/ 139 w 825"/>
                <a:gd name="T7" fmla="*/ 312 h 483"/>
                <a:gd name="T8" fmla="*/ 110 w 825"/>
                <a:gd name="T9" fmla="*/ 271 h 483"/>
                <a:gd name="T10" fmla="*/ 46 w 825"/>
                <a:gd name="T11" fmla="*/ 245 h 483"/>
                <a:gd name="T12" fmla="*/ 5 w 825"/>
                <a:gd name="T13" fmla="*/ 202 h 483"/>
                <a:gd name="T14" fmla="*/ 2 w 825"/>
                <a:gd name="T15" fmla="*/ 142 h 483"/>
                <a:gd name="T16" fmla="*/ 56 w 825"/>
                <a:gd name="T17" fmla="*/ 75 h 483"/>
                <a:gd name="T18" fmla="*/ 141 w 825"/>
                <a:gd name="T19" fmla="*/ 47 h 483"/>
                <a:gd name="T20" fmla="*/ 234 w 825"/>
                <a:gd name="T21" fmla="*/ 47 h 483"/>
                <a:gd name="T22" fmla="*/ 330 w 825"/>
                <a:gd name="T23" fmla="*/ 67 h 483"/>
                <a:gd name="T24" fmla="*/ 386 w 825"/>
                <a:gd name="T25" fmla="*/ 85 h 483"/>
                <a:gd name="T26" fmla="*/ 397 w 825"/>
                <a:gd name="T27" fmla="*/ 85 h 483"/>
                <a:gd name="T28" fmla="*/ 417 w 825"/>
                <a:gd name="T29" fmla="*/ 44 h 483"/>
                <a:gd name="T30" fmla="*/ 469 w 825"/>
                <a:gd name="T31" fmla="*/ 3 h 483"/>
                <a:gd name="T32" fmla="*/ 541 w 825"/>
                <a:gd name="T33" fmla="*/ 8 h 483"/>
                <a:gd name="T34" fmla="*/ 613 w 825"/>
                <a:gd name="T35" fmla="*/ 42 h 483"/>
                <a:gd name="T36" fmla="*/ 667 w 825"/>
                <a:gd name="T37" fmla="*/ 65 h 483"/>
                <a:gd name="T38" fmla="*/ 709 w 825"/>
                <a:gd name="T39" fmla="*/ 54 h 483"/>
                <a:gd name="T40" fmla="*/ 750 w 825"/>
                <a:gd name="T41" fmla="*/ 54 h 483"/>
                <a:gd name="T42" fmla="*/ 791 w 825"/>
                <a:gd name="T43" fmla="*/ 67 h 483"/>
                <a:gd name="T44" fmla="*/ 825 w 825"/>
                <a:gd name="T45" fmla="*/ 124 h 483"/>
                <a:gd name="T46" fmla="*/ 817 w 825"/>
                <a:gd name="T47" fmla="*/ 186 h 483"/>
                <a:gd name="T48" fmla="*/ 773 w 825"/>
                <a:gd name="T49" fmla="*/ 230 h 483"/>
                <a:gd name="T50" fmla="*/ 709 w 825"/>
                <a:gd name="T51" fmla="*/ 261 h 483"/>
                <a:gd name="T52" fmla="*/ 673 w 825"/>
                <a:gd name="T53" fmla="*/ 323 h 483"/>
                <a:gd name="T54" fmla="*/ 639 w 825"/>
                <a:gd name="T55" fmla="*/ 387 h 483"/>
                <a:gd name="T56" fmla="*/ 572 w 825"/>
                <a:gd name="T57" fmla="*/ 410 h 483"/>
                <a:gd name="T58" fmla="*/ 492 w 825"/>
                <a:gd name="T59" fmla="*/ 403 h 483"/>
                <a:gd name="T60" fmla="*/ 448 w 825"/>
                <a:gd name="T61" fmla="*/ 387 h 483"/>
                <a:gd name="T62" fmla="*/ 440 w 825"/>
                <a:gd name="T63" fmla="*/ 387 h 483"/>
                <a:gd name="T64" fmla="*/ 415 w 825"/>
                <a:gd name="T65" fmla="*/ 410 h 483"/>
                <a:gd name="T66" fmla="*/ 371 w 825"/>
                <a:gd name="T67" fmla="*/ 447 h 483"/>
                <a:gd name="T68" fmla="*/ 322 w 825"/>
                <a:gd name="T69" fmla="*/ 470 h 483"/>
                <a:gd name="T70" fmla="*/ 268 w 825"/>
                <a:gd name="T71" fmla="*/ 480 h 4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25"/>
                <a:gd name="T109" fmla="*/ 0 h 483"/>
                <a:gd name="T110" fmla="*/ 825 w 825"/>
                <a:gd name="T111" fmla="*/ 483 h 48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25" h="483">
                  <a:moveTo>
                    <a:pt x="239" y="483"/>
                  </a:moveTo>
                  <a:lnTo>
                    <a:pt x="198" y="470"/>
                  </a:lnTo>
                  <a:lnTo>
                    <a:pt x="170" y="452"/>
                  </a:lnTo>
                  <a:lnTo>
                    <a:pt x="149" y="428"/>
                  </a:lnTo>
                  <a:lnTo>
                    <a:pt x="136" y="403"/>
                  </a:lnTo>
                  <a:lnTo>
                    <a:pt x="131" y="374"/>
                  </a:lnTo>
                  <a:lnTo>
                    <a:pt x="134" y="346"/>
                  </a:lnTo>
                  <a:lnTo>
                    <a:pt x="139" y="312"/>
                  </a:lnTo>
                  <a:lnTo>
                    <a:pt x="149" y="279"/>
                  </a:lnTo>
                  <a:lnTo>
                    <a:pt x="110" y="271"/>
                  </a:lnTo>
                  <a:lnTo>
                    <a:pt x="77" y="261"/>
                  </a:lnTo>
                  <a:lnTo>
                    <a:pt x="46" y="245"/>
                  </a:lnTo>
                  <a:lnTo>
                    <a:pt x="23" y="225"/>
                  </a:lnTo>
                  <a:lnTo>
                    <a:pt x="5" y="202"/>
                  </a:lnTo>
                  <a:lnTo>
                    <a:pt x="0" y="173"/>
                  </a:lnTo>
                  <a:lnTo>
                    <a:pt x="2" y="142"/>
                  </a:lnTo>
                  <a:lnTo>
                    <a:pt x="15" y="103"/>
                  </a:lnTo>
                  <a:lnTo>
                    <a:pt x="56" y="75"/>
                  </a:lnTo>
                  <a:lnTo>
                    <a:pt x="98" y="57"/>
                  </a:lnTo>
                  <a:lnTo>
                    <a:pt x="141" y="47"/>
                  </a:lnTo>
                  <a:lnTo>
                    <a:pt x="188" y="44"/>
                  </a:lnTo>
                  <a:lnTo>
                    <a:pt x="234" y="47"/>
                  </a:lnTo>
                  <a:lnTo>
                    <a:pt x="281" y="54"/>
                  </a:lnTo>
                  <a:lnTo>
                    <a:pt x="330" y="67"/>
                  </a:lnTo>
                  <a:lnTo>
                    <a:pt x="381" y="85"/>
                  </a:lnTo>
                  <a:lnTo>
                    <a:pt x="386" y="85"/>
                  </a:lnTo>
                  <a:lnTo>
                    <a:pt x="391" y="85"/>
                  </a:lnTo>
                  <a:lnTo>
                    <a:pt x="397" y="85"/>
                  </a:lnTo>
                  <a:lnTo>
                    <a:pt x="402" y="85"/>
                  </a:lnTo>
                  <a:lnTo>
                    <a:pt x="417" y="44"/>
                  </a:lnTo>
                  <a:lnTo>
                    <a:pt x="440" y="18"/>
                  </a:lnTo>
                  <a:lnTo>
                    <a:pt x="469" y="3"/>
                  </a:lnTo>
                  <a:lnTo>
                    <a:pt x="505" y="0"/>
                  </a:lnTo>
                  <a:lnTo>
                    <a:pt x="541" y="8"/>
                  </a:lnTo>
                  <a:lnTo>
                    <a:pt x="577" y="21"/>
                  </a:lnTo>
                  <a:lnTo>
                    <a:pt x="613" y="42"/>
                  </a:lnTo>
                  <a:lnTo>
                    <a:pt x="647" y="67"/>
                  </a:lnTo>
                  <a:lnTo>
                    <a:pt x="667" y="65"/>
                  </a:lnTo>
                  <a:lnTo>
                    <a:pt x="688" y="60"/>
                  </a:lnTo>
                  <a:lnTo>
                    <a:pt x="709" y="54"/>
                  </a:lnTo>
                  <a:lnTo>
                    <a:pt x="729" y="52"/>
                  </a:lnTo>
                  <a:lnTo>
                    <a:pt x="750" y="54"/>
                  </a:lnTo>
                  <a:lnTo>
                    <a:pt x="771" y="57"/>
                  </a:lnTo>
                  <a:lnTo>
                    <a:pt x="791" y="67"/>
                  </a:lnTo>
                  <a:lnTo>
                    <a:pt x="812" y="83"/>
                  </a:lnTo>
                  <a:lnTo>
                    <a:pt x="825" y="124"/>
                  </a:lnTo>
                  <a:lnTo>
                    <a:pt x="825" y="158"/>
                  </a:lnTo>
                  <a:lnTo>
                    <a:pt x="817" y="186"/>
                  </a:lnTo>
                  <a:lnTo>
                    <a:pt x="799" y="209"/>
                  </a:lnTo>
                  <a:lnTo>
                    <a:pt x="773" y="230"/>
                  </a:lnTo>
                  <a:lnTo>
                    <a:pt x="742" y="245"/>
                  </a:lnTo>
                  <a:lnTo>
                    <a:pt x="709" y="261"/>
                  </a:lnTo>
                  <a:lnTo>
                    <a:pt x="673" y="274"/>
                  </a:lnTo>
                  <a:lnTo>
                    <a:pt x="673" y="323"/>
                  </a:lnTo>
                  <a:lnTo>
                    <a:pt x="662" y="359"/>
                  </a:lnTo>
                  <a:lnTo>
                    <a:pt x="639" y="387"/>
                  </a:lnTo>
                  <a:lnTo>
                    <a:pt x="608" y="403"/>
                  </a:lnTo>
                  <a:lnTo>
                    <a:pt x="572" y="410"/>
                  </a:lnTo>
                  <a:lnTo>
                    <a:pt x="533" y="410"/>
                  </a:lnTo>
                  <a:lnTo>
                    <a:pt x="492" y="403"/>
                  </a:lnTo>
                  <a:lnTo>
                    <a:pt x="453" y="387"/>
                  </a:lnTo>
                  <a:lnTo>
                    <a:pt x="448" y="387"/>
                  </a:lnTo>
                  <a:lnTo>
                    <a:pt x="443" y="387"/>
                  </a:lnTo>
                  <a:lnTo>
                    <a:pt x="440" y="387"/>
                  </a:lnTo>
                  <a:lnTo>
                    <a:pt x="435" y="387"/>
                  </a:lnTo>
                  <a:lnTo>
                    <a:pt x="415" y="410"/>
                  </a:lnTo>
                  <a:lnTo>
                    <a:pt x="394" y="431"/>
                  </a:lnTo>
                  <a:lnTo>
                    <a:pt x="371" y="447"/>
                  </a:lnTo>
                  <a:lnTo>
                    <a:pt x="348" y="459"/>
                  </a:lnTo>
                  <a:lnTo>
                    <a:pt x="322" y="470"/>
                  </a:lnTo>
                  <a:lnTo>
                    <a:pt x="296" y="477"/>
                  </a:lnTo>
                  <a:lnTo>
                    <a:pt x="268" y="480"/>
                  </a:lnTo>
                  <a:lnTo>
                    <a:pt x="239" y="483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12" name="Freeform 48"/>
            <p:cNvSpPr>
              <a:spLocks/>
            </p:cNvSpPr>
            <p:nvPr/>
          </p:nvSpPr>
          <p:spPr bwMode="auto">
            <a:xfrm>
              <a:off x="1998" y="413"/>
              <a:ext cx="787" cy="441"/>
            </a:xfrm>
            <a:custGeom>
              <a:avLst/>
              <a:gdLst>
                <a:gd name="T0" fmla="*/ 186 w 787"/>
                <a:gd name="T1" fmla="*/ 425 h 441"/>
                <a:gd name="T2" fmla="*/ 142 w 787"/>
                <a:gd name="T3" fmla="*/ 389 h 441"/>
                <a:gd name="T4" fmla="*/ 132 w 787"/>
                <a:gd name="T5" fmla="*/ 340 h 441"/>
                <a:gd name="T6" fmla="*/ 147 w 787"/>
                <a:gd name="T7" fmla="*/ 283 h 441"/>
                <a:gd name="T8" fmla="*/ 163 w 787"/>
                <a:gd name="T9" fmla="*/ 250 h 441"/>
                <a:gd name="T10" fmla="*/ 163 w 787"/>
                <a:gd name="T11" fmla="*/ 242 h 441"/>
                <a:gd name="T12" fmla="*/ 134 w 787"/>
                <a:gd name="T13" fmla="*/ 237 h 441"/>
                <a:gd name="T14" fmla="*/ 85 w 787"/>
                <a:gd name="T15" fmla="*/ 227 h 441"/>
                <a:gd name="T16" fmla="*/ 41 w 787"/>
                <a:gd name="T17" fmla="*/ 211 h 441"/>
                <a:gd name="T18" fmla="*/ 11 w 787"/>
                <a:gd name="T19" fmla="*/ 180 h 441"/>
                <a:gd name="T20" fmla="*/ 8 w 787"/>
                <a:gd name="T21" fmla="*/ 113 h 441"/>
                <a:gd name="T22" fmla="*/ 67 w 787"/>
                <a:gd name="T23" fmla="*/ 61 h 441"/>
                <a:gd name="T24" fmla="*/ 155 w 787"/>
                <a:gd name="T25" fmla="*/ 46 h 441"/>
                <a:gd name="T26" fmla="*/ 253 w 787"/>
                <a:gd name="T27" fmla="*/ 54 h 441"/>
                <a:gd name="T28" fmla="*/ 325 w 787"/>
                <a:gd name="T29" fmla="*/ 72 h 441"/>
                <a:gd name="T30" fmla="*/ 366 w 787"/>
                <a:gd name="T31" fmla="*/ 85 h 441"/>
                <a:gd name="T32" fmla="*/ 387 w 787"/>
                <a:gd name="T33" fmla="*/ 92 h 441"/>
                <a:gd name="T34" fmla="*/ 402 w 787"/>
                <a:gd name="T35" fmla="*/ 95 h 441"/>
                <a:gd name="T36" fmla="*/ 413 w 787"/>
                <a:gd name="T37" fmla="*/ 59 h 441"/>
                <a:gd name="T38" fmla="*/ 428 w 787"/>
                <a:gd name="T39" fmla="*/ 15 h 441"/>
                <a:gd name="T40" fmla="*/ 464 w 787"/>
                <a:gd name="T41" fmla="*/ 0 h 441"/>
                <a:gd name="T42" fmla="*/ 518 w 787"/>
                <a:gd name="T43" fmla="*/ 7 h 441"/>
                <a:gd name="T44" fmla="*/ 565 w 787"/>
                <a:gd name="T45" fmla="*/ 25 h 441"/>
                <a:gd name="T46" fmla="*/ 585 w 787"/>
                <a:gd name="T47" fmla="*/ 38 h 441"/>
                <a:gd name="T48" fmla="*/ 606 w 787"/>
                <a:gd name="T49" fmla="*/ 51 h 441"/>
                <a:gd name="T50" fmla="*/ 627 w 787"/>
                <a:gd name="T51" fmla="*/ 67 h 441"/>
                <a:gd name="T52" fmla="*/ 673 w 787"/>
                <a:gd name="T53" fmla="*/ 69 h 441"/>
                <a:gd name="T54" fmla="*/ 738 w 787"/>
                <a:gd name="T55" fmla="*/ 64 h 441"/>
                <a:gd name="T56" fmla="*/ 779 w 787"/>
                <a:gd name="T57" fmla="*/ 79 h 441"/>
                <a:gd name="T58" fmla="*/ 779 w 787"/>
                <a:gd name="T59" fmla="*/ 136 h 441"/>
                <a:gd name="T60" fmla="*/ 735 w 787"/>
                <a:gd name="T61" fmla="*/ 193 h 441"/>
                <a:gd name="T62" fmla="*/ 696 w 787"/>
                <a:gd name="T63" fmla="*/ 208 h 441"/>
                <a:gd name="T64" fmla="*/ 660 w 787"/>
                <a:gd name="T65" fmla="*/ 219 h 441"/>
                <a:gd name="T66" fmla="*/ 624 w 787"/>
                <a:gd name="T67" fmla="*/ 227 h 441"/>
                <a:gd name="T68" fmla="*/ 611 w 787"/>
                <a:gd name="T69" fmla="*/ 245 h 441"/>
                <a:gd name="T70" fmla="*/ 627 w 787"/>
                <a:gd name="T71" fmla="*/ 270 h 441"/>
                <a:gd name="T72" fmla="*/ 624 w 787"/>
                <a:gd name="T73" fmla="*/ 327 h 441"/>
                <a:gd name="T74" fmla="*/ 573 w 787"/>
                <a:gd name="T75" fmla="*/ 361 h 441"/>
                <a:gd name="T76" fmla="*/ 503 w 787"/>
                <a:gd name="T77" fmla="*/ 353 h 441"/>
                <a:gd name="T78" fmla="*/ 436 w 787"/>
                <a:gd name="T79" fmla="*/ 332 h 441"/>
                <a:gd name="T80" fmla="*/ 392 w 787"/>
                <a:gd name="T81" fmla="*/ 358 h 441"/>
                <a:gd name="T82" fmla="*/ 353 w 787"/>
                <a:gd name="T83" fmla="*/ 402 h 441"/>
                <a:gd name="T84" fmla="*/ 304 w 787"/>
                <a:gd name="T85" fmla="*/ 428 h 441"/>
                <a:gd name="T86" fmla="*/ 250 w 787"/>
                <a:gd name="T87" fmla="*/ 438 h 44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87"/>
                <a:gd name="T133" fmla="*/ 0 h 441"/>
                <a:gd name="T134" fmla="*/ 787 w 787"/>
                <a:gd name="T135" fmla="*/ 441 h 44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87" h="441">
                  <a:moveTo>
                    <a:pt x="219" y="441"/>
                  </a:moveTo>
                  <a:lnTo>
                    <a:pt x="186" y="425"/>
                  </a:lnTo>
                  <a:lnTo>
                    <a:pt x="160" y="410"/>
                  </a:lnTo>
                  <a:lnTo>
                    <a:pt x="142" y="389"/>
                  </a:lnTo>
                  <a:lnTo>
                    <a:pt x="134" y="366"/>
                  </a:lnTo>
                  <a:lnTo>
                    <a:pt x="132" y="340"/>
                  </a:lnTo>
                  <a:lnTo>
                    <a:pt x="137" y="312"/>
                  </a:lnTo>
                  <a:lnTo>
                    <a:pt x="147" y="283"/>
                  </a:lnTo>
                  <a:lnTo>
                    <a:pt x="163" y="252"/>
                  </a:lnTo>
                  <a:lnTo>
                    <a:pt x="163" y="250"/>
                  </a:lnTo>
                  <a:lnTo>
                    <a:pt x="163" y="245"/>
                  </a:lnTo>
                  <a:lnTo>
                    <a:pt x="163" y="242"/>
                  </a:lnTo>
                  <a:lnTo>
                    <a:pt x="160" y="239"/>
                  </a:lnTo>
                  <a:lnTo>
                    <a:pt x="134" y="237"/>
                  </a:lnTo>
                  <a:lnTo>
                    <a:pt x="109" y="232"/>
                  </a:lnTo>
                  <a:lnTo>
                    <a:pt x="85" y="227"/>
                  </a:lnTo>
                  <a:lnTo>
                    <a:pt x="62" y="219"/>
                  </a:lnTo>
                  <a:lnTo>
                    <a:pt x="41" y="211"/>
                  </a:lnTo>
                  <a:lnTo>
                    <a:pt x="23" y="198"/>
                  </a:lnTo>
                  <a:lnTo>
                    <a:pt x="11" y="180"/>
                  </a:lnTo>
                  <a:lnTo>
                    <a:pt x="0" y="159"/>
                  </a:lnTo>
                  <a:lnTo>
                    <a:pt x="8" y="113"/>
                  </a:lnTo>
                  <a:lnTo>
                    <a:pt x="31" y="82"/>
                  </a:lnTo>
                  <a:lnTo>
                    <a:pt x="67" y="61"/>
                  </a:lnTo>
                  <a:lnTo>
                    <a:pt x="109" y="49"/>
                  </a:lnTo>
                  <a:lnTo>
                    <a:pt x="155" y="46"/>
                  </a:lnTo>
                  <a:lnTo>
                    <a:pt x="204" y="49"/>
                  </a:lnTo>
                  <a:lnTo>
                    <a:pt x="253" y="54"/>
                  </a:lnTo>
                  <a:lnTo>
                    <a:pt x="294" y="61"/>
                  </a:lnTo>
                  <a:lnTo>
                    <a:pt x="325" y="72"/>
                  </a:lnTo>
                  <a:lnTo>
                    <a:pt x="348" y="79"/>
                  </a:lnTo>
                  <a:lnTo>
                    <a:pt x="366" y="85"/>
                  </a:lnTo>
                  <a:lnTo>
                    <a:pt x="379" y="90"/>
                  </a:lnTo>
                  <a:lnTo>
                    <a:pt x="387" y="92"/>
                  </a:lnTo>
                  <a:lnTo>
                    <a:pt x="395" y="92"/>
                  </a:lnTo>
                  <a:lnTo>
                    <a:pt x="402" y="95"/>
                  </a:lnTo>
                  <a:lnTo>
                    <a:pt x="410" y="95"/>
                  </a:lnTo>
                  <a:lnTo>
                    <a:pt x="413" y="59"/>
                  </a:lnTo>
                  <a:lnTo>
                    <a:pt x="418" y="33"/>
                  </a:lnTo>
                  <a:lnTo>
                    <a:pt x="428" y="15"/>
                  </a:lnTo>
                  <a:lnTo>
                    <a:pt x="444" y="5"/>
                  </a:lnTo>
                  <a:lnTo>
                    <a:pt x="464" y="0"/>
                  </a:lnTo>
                  <a:lnTo>
                    <a:pt x="488" y="2"/>
                  </a:lnTo>
                  <a:lnTo>
                    <a:pt x="518" y="7"/>
                  </a:lnTo>
                  <a:lnTo>
                    <a:pt x="555" y="18"/>
                  </a:lnTo>
                  <a:lnTo>
                    <a:pt x="565" y="25"/>
                  </a:lnTo>
                  <a:lnTo>
                    <a:pt x="575" y="30"/>
                  </a:lnTo>
                  <a:lnTo>
                    <a:pt x="585" y="38"/>
                  </a:lnTo>
                  <a:lnTo>
                    <a:pt x="596" y="46"/>
                  </a:lnTo>
                  <a:lnTo>
                    <a:pt x="606" y="51"/>
                  </a:lnTo>
                  <a:lnTo>
                    <a:pt x="616" y="59"/>
                  </a:lnTo>
                  <a:lnTo>
                    <a:pt x="627" y="67"/>
                  </a:lnTo>
                  <a:lnTo>
                    <a:pt x="637" y="74"/>
                  </a:lnTo>
                  <a:lnTo>
                    <a:pt x="673" y="69"/>
                  </a:lnTo>
                  <a:lnTo>
                    <a:pt x="707" y="64"/>
                  </a:lnTo>
                  <a:lnTo>
                    <a:pt x="738" y="64"/>
                  </a:lnTo>
                  <a:lnTo>
                    <a:pt x="763" y="67"/>
                  </a:lnTo>
                  <a:lnTo>
                    <a:pt x="779" y="79"/>
                  </a:lnTo>
                  <a:lnTo>
                    <a:pt x="787" y="103"/>
                  </a:lnTo>
                  <a:lnTo>
                    <a:pt x="779" y="136"/>
                  </a:lnTo>
                  <a:lnTo>
                    <a:pt x="756" y="185"/>
                  </a:lnTo>
                  <a:lnTo>
                    <a:pt x="735" y="193"/>
                  </a:lnTo>
                  <a:lnTo>
                    <a:pt x="717" y="201"/>
                  </a:lnTo>
                  <a:lnTo>
                    <a:pt x="696" y="208"/>
                  </a:lnTo>
                  <a:lnTo>
                    <a:pt x="678" y="214"/>
                  </a:lnTo>
                  <a:lnTo>
                    <a:pt x="660" y="219"/>
                  </a:lnTo>
                  <a:lnTo>
                    <a:pt x="642" y="221"/>
                  </a:lnTo>
                  <a:lnTo>
                    <a:pt x="624" y="227"/>
                  </a:lnTo>
                  <a:lnTo>
                    <a:pt x="606" y="229"/>
                  </a:lnTo>
                  <a:lnTo>
                    <a:pt x="611" y="245"/>
                  </a:lnTo>
                  <a:lnTo>
                    <a:pt x="616" y="257"/>
                  </a:lnTo>
                  <a:lnTo>
                    <a:pt x="627" y="270"/>
                  </a:lnTo>
                  <a:lnTo>
                    <a:pt x="634" y="286"/>
                  </a:lnTo>
                  <a:lnTo>
                    <a:pt x="624" y="327"/>
                  </a:lnTo>
                  <a:lnTo>
                    <a:pt x="601" y="350"/>
                  </a:lnTo>
                  <a:lnTo>
                    <a:pt x="573" y="361"/>
                  </a:lnTo>
                  <a:lnTo>
                    <a:pt x="539" y="361"/>
                  </a:lnTo>
                  <a:lnTo>
                    <a:pt x="503" y="353"/>
                  </a:lnTo>
                  <a:lnTo>
                    <a:pt x="467" y="343"/>
                  </a:lnTo>
                  <a:lnTo>
                    <a:pt x="436" y="332"/>
                  </a:lnTo>
                  <a:lnTo>
                    <a:pt x="410" y="327"/>
                  </a:lnTo>
                  <a:lnTo>
                    <a:pt x="392" y="358"/>
                  </a:lnTo>
                  <a:lnTo>
                    <a:pt x="374" y="381"/>
                  </a:lnTo>
                  <a:lnTo>
                    <a:pt x="353" y="402"/>
                  </a:lnTo>
                  <a:lnTo>
                    <a:pt x="330" y="415"/>
                  </a:lnTo>
                  <a:lnTo>
                    <a:pt x="304" y="428"/>
                  </a:lnTo>
                  <a:lnTo>
                    <a:pt x="279" y="433"/>
                  </a:lnTo>
                  <a:lnTo>
                    <a:pt x="250" y="438"/>
                  </a:lnTo>
                  <a:lnTo>
                    <a:pt x="219" y="441"/>
                  </a:lnTo>
                  <a:close/>
                </a:path>
              </a:pathLst>
            </a:custGeom>
            <a:solidFill>
              <a:srgbClr val="B2B2B2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990600" y="152400"/>
            <a:ext cx="708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Средства тушения пожаров.</a:t>
            </a:r>
          </a:p>
        </p:txBody>
      </p:sp>
      <p:sp>
        <p:nvSpPr>
          <p:cNvPr id="16434" name="Rectangle 50"/>
          <p:cNvSpPr>
            <a:spLocks noChangeArrowheads="1"/>
          </p:cNvSpPr>
          <p:nvPr/>
        </p:nvSpPr>
        <p:spPr bwMode="auto">
          <a:xfrm>
            <a:off x="0" y="685800"/>
            <a:ext cx="8534400" cy="762000"/>
          </a:xfrm>
          <a:prstGeom prst="rect">
            <a:avLst/>
          </a:prstGeom>
          <a:solidFill>
            <a:srgbClr val="FFFF99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Arial" panose="020B0604020202020204" pitchFamily="34" charset="0"/>
            </a:endParaRPr>
          </a:p>
        </p:txBody>
      </p:sp>
      <p:sp>
        <p:nvSpPr>
          <p:cNvPr id="16435" name="Text Box 51"/>
          <p:cNvSpPr txBox="1">
            <a:spLocks noChangeArrowheads="1"/>
          </p:cNvSpPr>
          <p:nvPr/>
        </p:nvSpPr>
        <p:spPr bwMode="auto">
          <a:xfrm>
            <a:off x="0" y="685800"/>
            <a:ext cx="8382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uk-UA" sz="1400">
                <a:solidFill>
                  <a:srgbClr val="000000"/>
                </a:solidFill>
                <a:latin typeface="Arial Black" panose="020B0A04020102020204" pitchFamily="34" charset="0"/>
              </a:rPr>
              <a:t>Чаще всего для тушения пожаров применяется вода. Водой нельзя тушить электроустановки под напряжением и легкие нефтепродукты, так как они плавают на её поверхности.  </a:t>
            </a:r>
          </a:p>
        </p:txBody>
      </p:sp>
      <p:sp>
        <p:nvSpPr>
          <p:cNvPr id="16436" name="Rectangle 52"/>
          <p:cNvSpPr>
            <a:spLocks noChangeArrowheads="1"/>
          </p:cNvSpPr>
          <p:nvPr/>
        </p:nvSpPr>
        <p:spPr bwMode="auto">
          <a:xfrm>
            <a:off x="609600" y="1981200"/>
            <a:ext cx="8534400" cy="762000"/>
          </a:xfrm>
          <a:prstGeom prst="rect">
            <a:avLst/>
          </a:prstGeom>
          <a:solidFill>
            <a:srgbClr val="FFFF99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Arial" panose="020B0604020202020204" pitchFamily="34" charset="0"/>
            </a:endParaRPr>
          </a:p>
        </p:txBody>
      </p:sp>
      <p:sp>
        <p:nvSpPr>
          <p:cNvPr id="16437" name="Rectangle 53"/>
          <p:cNvSpPr>
            <a:spLocks noChangeArrowheads="1"/>
          </p:cNvSpPr>
          <p:nvPr/>
        </p:nvSpPr>
        <p:spPr bwMode="auto">
          <a:xfrm>
            <a:off x="0" y="3276600"/>
            <a:ext cx="8534400" cy="762000"/>
          </a:xfrm>
          <a:prstGeom prst="rect">
            <a:avLst/>
          </a:prstGeom>
          <a:solidFill>
            <a:srgbClr val="FFFF99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Arial" panose="020B0604020202020204" pitchFamily="34" charset="0"/>
            </a:endParaRPr>
          </a:p>
        </p:txBody>
      </p:sp>
      <p:sp>
        <p:nvSpPr>
          <p:cNvPr id="16438" name="Rectangle 54"/>
          <p:cNvSpPr>
            <a:spLocks noChangeArrowheads="1"/>
          </p:cNvSpPr>
          <p:nvPr/>
        </p:nvSpPr>
        <p:spPr bwMode="auto">
          <a:xfrm>
            <a:off x="609600" y="4572000"/>
            <a:ext cx="8534400" cy="762000"/>
          </a:xfrm>
          <a:prstGeom prst="rect">
            <a:avLst/>
          </a:prstGeom>
          <a:solidFill>
            <a:srgbClr val="FFFF99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Arial" panose="020B0604020202020204" pitchFamily="34" charset="0"/>
            </a:endParaRPr>
          </a:p>
        </p:txBody>
      </p:sp>
      <p:sp>
        <p:nvSpPr>
          <p:cNvPr id="16439" name="Rectangle 55"/>
          <p:cNvSpPr>
            <a:spLocks noChangeArrowheads="1"/>
          </p:cNvSpPr>
          <p:nvPr/>
        </p:nvSpPr>
        <p:spPr bwMode="auto">
          <a:xfrm>
            <a:off x="0" y="5791200"/>
            <a:ext cx="8534400" cy="762000"/>
          </a:xfrm>
          <a:prstGeom prst="rect">
            <a:avLst/>
          </a:prstGeom>
          <a:solidFill>
            <a:srgbClr val="FFFF99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Arial" panose="020B0604020202020204" pitchFamily="34" charset="0"/>
            </a:endParaRPr>
          </a:p>
        </p:txBody>
      </p:sp>
      <p:sp>
        <p:nvSpPr>
          <p:cNvPr id="16440" name="Text Box 56"/>
          <p:cNvSpPr txBox="1">
            <a:spLocks noChangeArrowheads="1"/>
          </p:cNvSpPr>
          <p:nvPr/>
        </p:nvSpPr>
        <p:spPr bwMode="auto">
          <a:xfrm>
            <a:off x="685800" y="1981200"/>
            <a:ext cx="8458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uk-UA" sz="1400">
                <a:solidFill>
                  <a:srgbClr val="660033"/>
                </a:solidFill>
                <a:latin typeface="Arial Black" panose="020B0A04020102020204" pitchFamily="34" charset="0"/>
              </a:rPr>
              <a:t>Кроме воды применяют для тушения пену – механическую и химическую. В зависимости от отношения объёма пены к объёму образовавшей её жидкости, пена бывает низкократной, средней кратности и высокой кратности.</a:t>
            </a:r>
          </a:p>
        </p:txBody>
      </p:sp>
      <p:sp>
        <p:nvSpPr>
          <p:cNvPr id="16441" name="Text Box 57"/>
          <p:cNvSpPr txBox="1">
            <a:spLocks noChangeArrowheads="1"/>
          </p:cNvSpPr>
          <p:nvPr/>
        </p:nvSpPr>
        <p:spPr bwMode="auto">
          <a:xfrm>
            <a:off x="0" y="3368675"/>
            <a:ext cx="853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uk-UA" sz="1400">
                <a:solidFill>
                  <a:srgbClr val="660033"/>
                </a:solidFill>
                <a:latin typeface="Arial Black" panose="020B0A04020102020204" pitchFamily="34" charset="0"/>
              </a:rPr>
              <a:t>Порошковые составы являются единственным средством тушения щелочных металлов и металлоорганических соединений. </a:t>
            </a:r>
          </a:p>
        </p:txBody>
      </p:sp>
      <p:sp>
        <p:nvSpPr>
          <p:cNvPr id="16442" name="Text Box 58"/>
          <p:cNvSpPr txBox="1">
            <a:spLocks noChangeArrowheads="1"/>
          </p:cNvSpPr>
          <p:nvPr/>
        </p:nvSpPr>
        <p:spPr bwMode="auto">
          <a:xfrm>
            <a:off x="609600" y="4572000"/>
            <a:ext cx="8458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uk-UA" sz="1400">
                <a:solidFill>
                  <a:srgbClr val="660033"/>
                </a:solidFill>
                <a:latin typeface="Arial Black" panose="020B0A04020102020204" pitchFamily="34" charset="0"/>
              </a:rPr>
              <a:t>Установки газового пожаротушения применяют, как правило, в легко герметизируемых помещениях, из которых может быть быстро выведен обслуживающий персонал.</a:t>
            </a:r>
          </a:p>
        </p:txBody>
      </p:sp>
      <p:sp>
        <p:nvSpPr>
          <p:cNvPr id="16443" name="Text Box 59"/>
          <p:cNvSpPr txBox="1">
            <a:spLocks noChangeArrowheads="1"/>
          </p:cNvSpPr>
          <p:nvPr/>
        </p:nvSpPr>
        <p:spPr bwMode="auto">
          <a:xfrm>
            <a:off x="0" y="5791200"/>
            <a:ext cx="8382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uk-UA" sz="1400" dirty="0">
                <a:solidFill>
                  <a:srgbClr val="660033"/>
                </a:solidFill>
                <a:latin typeface="Arial Black" panose="020B0A04020102020204" pitchFamily="34" charset="0"/>
              </a:rPr>
              <a:t>В качестве первичного средства тушения пожаров применяются огнетушители, которые, делятся на углекислотные, химические пенные, воздушно-пенные, </a:t>
            </a:r>
            <a:r>
              <a:rPr lang="ru-RU" altLang="uk-UA" sz="1400" dirty="0" err="1">
                <a:solidFill>
                  <a:srgbClr val="660033"/>
                </a:solidFill>
                <a:latin typeface="Arial Black" panose="020B0A04020102020204" pitchFamily="34" charset="0"/>
              </a:rPr>
              <a:t>хладоповые</a:t>
            </a:r>
            <a:r>
              <a:rPr lang="ru-RU" altLang="uk-UA" sz="1400" dirty="0">
                <a:solidFill>
                  <a:srgbClr val="660033"/>
                </a:solidFill>
                <a:latin typeface="Arial Black" panose="020B0A04020102020204" pitchFamily="34" charset="0"/>
              </a:rPr>
              <a:t>, порошковые и комбинированные.</a:t>
            </a:r>
          </a:p>
        </p:txBody>
      </p:sp>
    </p:spTree>
    <p:extLst>
      <p:ext uri="{BB962C8B-B14F-4D97-AF65-F5344CB8AC3E}">
        <p14:creationId xmlns:p14="http://schemas.microsoft.com/office/powerpoint/2010/main" val="268748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utoUpdateAnimBg="0"/>
      <p:bldP spid="16434" grpId="0" animBg="1"/>
      <p:bldP spid="16435" grpId="0" autoUpdateAnimBg="0"/>
      <p:bldP spid="16436" grpId="0" animBg="1"/>
      <p:bldP spid="16437" grpId="0" animBg="1"/>
      <p:bldP spid="16438" grpId="0" animBg="1"/>
      <p:bldP spid="16439" grpId="0" animBg="1"/>
      <p:bldP spid="16440" grpId="0" autoUpdateAnimBg="0"/>
      <p:bldP spid="16441" grpId="0" autoUpdateAnimBg="0"/>
      <p:bldP spid="16442" grpId="0" autoUpdateAnimBg="0"/>
      <p:bldP spid="1644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89467" y="2133610"/>
            <a:ext cx="8070321" cy="37856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230188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-15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-15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-15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-1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-1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-1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-1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-1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-1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</a:t>
            </a:r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uk-UA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способа</a:t>
            </a:r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транспортировки</a:t>
            </a:r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uk-UA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месту</a:t>
            </a:r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пожара</a:t>
            </a:r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огнетушители</a:t>
            </a:r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разделяют</a:t>
            </a:r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uk-UA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переносные</a:t>
            </a:r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и </a:t>
            </a:r>
            <a:r>
              <a:rPr lang="uk-UA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передвижные</a:t>
            </a:r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огнетуш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аще</a:t>
            </a:r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 </a:t>
            </a:r>
            <a:r>
              <a:rPr lang="uk-UA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</a:t>
            </a:r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на:</a:t>
            </a:r>
          </a:p>
          <a:p>
            <a:pPr algn="just" eaLnBrk="1" hangingPunct="1">
              <a:spcBef>
                <a:spcPct val="0"/>
              </a:spcBef>
            </a:pPr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яные</a:t>
            </a:r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 зарядом </a:t>
            </a:r>
            <a:r>
              <a:rPr lang="uk-UA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воды</a:t>
            </a:r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воды</a:t>
            </a:r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добавками);</a:t>
            </a:r>
          </a:p>
          <a:p>
            <a:pPr algn="just" eaLnBrk="1" hangingPunct="1">
              <a:spcBef>
                <a:spcPct val="0"/>
              </a:spcBef>
            </a:pPr>
            <a:r>
              <a:rPr lang="uk-UA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воздушно-пенные</a:t>
            </a:r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 зарядом водяного </a:t>
            </a:r>
            <a:r>
              <a:rPr lang="uk-UA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раствора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образующих</a:t>
            </a:r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добавок);</a:t>
            </a:r>
          </a:p>
          <a:p>
            <a:pPr algn="just" eaLnBrk="1" hangingPunct="1">
              <a:spcBef>
                <a:spcPct val="0"/>
              </a:spcBef>
            </a:pPr>
            <a:r>
              <a:rPr lang="uk-UA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порошковые</a:t>
            </a:r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 зарядом </a:t>
            </a:r>
            <a:r>
              <a:rPr lang="uk-UA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огнетуш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ащего</a:t>
            </a:r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порошка</a:t>
            </a:r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</a:t>
            </a:r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uk-UA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целевого</a:t>
            </a:r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назначения</a:t>
            </a:r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 eaLnBrk="1" hangingPunct="1">
              <a:spcBef>
                <a:spcPct val="0"/>
              </a:spcBef>
            </a:pPr>
            <a:r>
              <a:rPr lang="uk-UA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углекислот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ные</a:t>
            </a:r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 зарядом </a:t>
            </a:r>
            <a:r>
              <a:rPr lang="uk-UA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двуокиси</a:t>
            </a:r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углерода</a:t>
            </a:r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</a:t>
            </a:r>
            <a:r>
              <a:rPr lang="uk-UA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11188" y="333375"/>
            <a:ext cx="7848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Огнетушители</a:t>
            </a:r>
            <a:r>
              <a:rPr lang="uk-UA" alt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altLang="uk-UA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uk-UA" alt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</a:t>
            </a:r>
            <a:r>
              <a:rPr lang="uk-UA" alt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altLang="uk-UA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</a:t>
            </a:r>
            <a:r>
              <a:rPr lang="ru-RU" altLang="uk-UA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йство</a:t>
            </a:r>
            <a:r>
              <a:rPr lang="uk-UA" alt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</a:t>
            </a:r>
            <a:r>
              <a:rPr lang="uk-UA" altLang="uk-UA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ние</a:t>
            </a:r>
            <a:r>
              <a:rPr lang="uk-UA" alt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пожаре</a:t>
            </a:r>
          </a:p>
        </p:txBody>
      </p:sp>
    </p:spTree>
    <p:extLst>
      <p:ext uri="{BB962C8B-B14F-4D97-AF65-F5344CB8AC3E}">
        <p14:creationId xmlns:p14="http://schemas.microsoft.com/office/powerpoint/2010/main" val="3119270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-4164013" y="1900238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Arial" panose="020B0604020202020204" pitchFamily="34" charset="0"/>
            </a:endParaRPr>
          </a:p>
        </p:txBody>
      </p:sp>
      <p:pic>
        <p:nvPicPr>
          <p:cNvPr id="44035" name="Picture 3" descr="кл по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65175"/>
            <a:ext cx="33194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427538" y="1389866"/>
            <a:ext cx="3960812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корпусе каждого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огнетушителя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помечают классы пожаров  (в виде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символов), для тушения которых рекомендован или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рекомендован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огнетушитель.</a:t>
            </a:r>
          </a:p>
        </p:txBody>
      </p:sp>
    </p:spTree>
    <p:extLst>
      <p:ext uri="{BB962C8B-B14F-4D97-AF65-F5344CB8AC3E}">
        <p14:creationId xmlns:p14="http://schemas.microsoft.com/office/powerpoint/2010/main" val="38774720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9384" y="276225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 </a:t>
            </a: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состояние защищённости личности, имущества, общества и государства от пожаров.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неконтролируемое горение, причиняющее материальный ущерб, вред жизни и здоровью граждан, интересам общества и государства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объекта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состояние объекта, характеризуемое возможностью предотвращения возникновения и развития пожара, а также воздействия на людей и имущество опасных факторов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пожара.</a:t>
            </a:r>
          </a:p>
          <a:p>
            <a:pPr>
              <a:lnSpc>
                <a:spcPct val="10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214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41713" y="0"/>
            <a:ext cx="7886700" cy="1449977"/>
          </a:xfrm>
        </p:spPr>
        <p:txBody>
          <a:bodyPr/>
          <a:lstStyle/>
          <a:p>
            <a:pPr algn="ctr" eaLnBrk="1" hangingPunct="1"/>
            <a:r>
              <a:rPr lang="ru-RU" alt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КЛАССЫ ПОЖАРОВ</a:t>
            </a:r>
            <a:endParaRPr lang="uk-UA" altLang="uk-UA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8" t="18521" r="1772" b="21727"/>
          <a:stretch>
            <a:fillRect/>
          </a:stretch>
        </p:blipFill>
        <p:spPr bwMode="auto">
          <a:xfrm>
            <a:off x="0" y="927463"/>
            <a:ext cx="9144000" cy="59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11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нов огнет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0" y="1412875"/>
            <a:ext cx="3001963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1763713" y="333375"/>
            <a:ext cx="5905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0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УГЛЕКИСЛОТНЫЕ (ОУ), С ЗАРЯДОМ ДВУОКИСИ УГЛЕРОДА (С0</a:t>
            </a:r>
            <a:r>
              <a:rPr lang="ru-RU" altLang="uk-UA" sz="2000" b="1" baseline="-300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uk-UA" sz="20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СЖИЖЕННОЙ;</a:t>
            </a:r>
            <a:endParaRPr lang="uk-UA" altLang="uk-UA" sz="200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uk-UA" altLang="uk-UA" sz="2000">
              <a:latin typeface="Arial" panose="020B0604020202020204" pitchFamily="34" charset="0"/>
            </a:endParaRPr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395288" y="1276350"/>
            <a:ext cx="4987925" cy="366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Low" eaLnBrk="1" hangingPunct="1">
              <a:spcBef>
                <a:spcPct val="0"/>
              </a:spcBef>
              <a:buFontTx/>
              <a:buNone/>
            </a:pPr>
            <a:r>
              <a:rPr lang="ru-RU" altLang="uk-UA" sz="1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Устройство:</a:t>
            </a:r>
            <a:endParaRPr lang="uk-UA" altLang="uk-UA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>
              <a:spcBef>
                <a:spcPct val="0"/>
              </a:spcBef>
              <a:buFontTx/>
              <a:buAutoNum type="arabicPlain"/>
            </a:pPr>
            <a:r>
              <a:rPr lang="ru-RU" altLang="uk-UA" sz="1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корпус,  </a:t>
            </a:r>
          </a:p>
          <a:p>
            <a:pPr algn="justLow">
              <a:spcBef>
                <a:spcPct val="0"/>
              </a:spcBef>
              <a:buFontTx/>
              <a:buAutoNum type="arabicPlain" startAt="2"/>
            </a:pPr>
            <a:r>
              <a:rPr lang="ru-RU" altLang="uk-UA" sz="1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заряд ОТВ (двуокись </a:t>
            </a:r>
            <a:r>
              <a:rPr lang="ru-RU" altLang="uk-UA" sz="18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углерода);   </a:t>
            </a:r>
            <a:endParaRPr lang="ru-RU" altLang="uk-UA" sz="18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>
              <a:spcBef>
                <a:spcPct val="0"/>
              </a:spcBef>
              <a:buFontTx/>
              <a:buAutoNum type="arabicPlain" startAt="3"/>
            </a:pPr>
            <a:r>
              <a:rPr lang="ru-RU" altLang="uk-UA" sz="1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сифонная трубка; </a:t>
            </a:r>
          </a:p>
          <a:p>
            <a:pPr algn="justLow">
              <a:spcBef>
                <a:spcPct val="0"/>
              </a:spcBef>
              <a:buFontTx/>
              <a:buNone/>
            </a:pPr>
            <a:r>
              <a:rPr lang="ru-RU" altLang="uk-UA" sz="1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  раструб;</a:t>
            </a:r>
            <a:endParaRPr lang="uk-UA" altLang="uk-UA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>
              <a:spcBef>
                <a:spcPct val="0"/>
              </a:spcBef>
              <a:buFontTx/>
              <a:buNone/>
            </a:pPr>
            <a:r>
              <a:rPr lang="ru-RU" altLang="uk-UA" sz="1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   ручка для переноски;  </a:t>
            </a:r>
          </a:p>
          <a:p>
            <a:pPr algn="justLow">
              <a:spcBef>
                <a:spcPct val="0"/>
              </a:spcBef>
              <a:buFontTx/>
              <a:buAutoNum type="arabicPlain" startAt="6"/>
            </a:pPr>
            <a:r>
              <a:rPr lang="ru-RU" altLang="uk-UA" sz="1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предохранительная чека;   </a:t>
            </a:r>
          </a:p>
          <a:p>
            <a:pPr algn="justLow">
              <a:spcBef>
                <a:spcPct val="0"/>
              </a:spcBef>
              <a:buFontTx/>
              <a:buNone/>
            </a:pPr>
            <a:r>
              <a:rPr lang="ru-RU" altLang="uk-UA" sz="1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   запорно-пусковое устройство</a:t>
            </a:r>
            <a:endParaRPr lang="uk-UA" altLang="uk-UA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>
              <a:spcBef>
                <a:spcPct val="0"/>
              </a:spcBef>
              <a:buFontTx/>
              <a:buNone/>
            </a:pPr>
            <a:r>
              <a:rPr lang="ru-RU" altLang="uk-UA" sz="1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корпусе под давлением 70 атм. находится </a:t>
            </a:r>
          </a:p>
          <a:p>
            <a:pPr algn="justLow">
              <a:spcBef>
                <a:spcPct val="0"/>
              </a:spcBef>
              <a:buFontTx/>
              <a:buNone/>
            </a:pPr>
            <a:r>
              <a:rPr lang="ru-RU" altLang="uk-UA" sz="1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сжиженная углекислота, которая на выходе</a:t>
            </a:r>
          </a:p>
          <a:p>
            <a:pPr algn="justLow">
              <a:spcBef>
                <a:spcPct val="0"/>
              </a:spcBef>
              <a:buFontTx/>
              <a:buNone/>
            </a:pPr>
            <a:r>
              <a:rPr lang="ru-RU" altLang="uk-UA" sz="1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превращается в газ, увеличиваясь в объеме </a:t>
            </a:r>
          </a:p>
          <a:p>
            <a:pPr algn="justLow">
              <a:spcBef>
                <a:spcPct val="0"/>
              </a:spcBef>
              <a:buFontTx/>
              <a:buNone/>
            </a:pPr>
            <a:r>
              <a:rPr lang="ru-RU" altLang="uk-UA" sz="1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400-500 раз. При выходе углекислоты на</a:t>
            </a:r>
          </a:p>
          <a:p>
            <a:pPr algn="justLow">
              <a:spcBef>
                <a:spcPct val="0"/>
              </a:spcBef>
              <a:buFontTx/>
              <a:buNone/>
            </a:pPr>
            <a:r>
              <a:rPr lang="ru-RU" altLang="uk-UA" sz="1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раструбе температура понижается до  «-70</a:t>
            </a:r>
            <a:r>
              <a:rPr lang="ru-RU" altLang="uk-UA" sz="1800" b="1" baseline="30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altLang="uk-UA" sz="1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uk-UA" sz="1100" b="1" dirty="0">
                <a:solidFill>
                  <a:srgbClr val="333333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».</a:t>
            </a:r>
            <a:endParaRPr lang="ru-RU" altLang="uk-UA" sz="1800" dirty="0">
              <a:latin typeface="Arial" panose="020B0604020202020204" pitchFamily="34" charset="0"/>
            </a:endParaRPr>
          </a:p>
        </p:txBody>
      </p:sp>
      <p:sp>
        <p:nvSpPr>
          <p:cNvPr id="25605" name="Rectangle 8"/>
          <p:cNvSpPr>
            <a:spLocks noChangeArrowheads="1"/>
          </p:cNvSpPr>
          <p:nvPr/>
        </p:nvSpPr>
        <p:spPr bwMode="auto">
          <a:xfrm>
            <a:off x="1619250" y="4868863"/>
            <a:ext cx="7002463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приведения огнетушителя в действие необходимо: </a:t>
            </a:r>
            <a:endParaRPr lang="uk-UA" altLang="uk-UA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сорвать пломбу и выдернуть чеку. Направить раструб  на очаг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пожара. В запорно-пусковом устройстве нажимного типа нажать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 рычаг, в устройстве вентильного типа повернуть маховичок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 часовой стрелки до упора. </a:t>
            </a:r>
          </a:p>
        </p:txBody>
      </p:sp>
    </p:spTree>
    <p:extLst>
      <p:ext uri="{BB962C8B-B14F-4D97-AF65-F5344CB8AC3E}">
        <p14:creationId xmlns:p14="http://schemas.microsoft.com/office/powerpoint/2010/main" val="35495803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Arial" panose="020B0604020202020204" pitchFamily="34" charset="0"/>
            </a:endParaRPr>
          </a:p>
        </p:txBody>
      </p:sp>
      <p:pic>
        <p:nvPicPr>
          <p:cNvPr id="26627" name="Picture 10" descr="Применение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1750"/>
            <a:ext cx="8621713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18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Arial" panose="020B0604020202020204" pitchFamily="34" charset="0"/>
            </a:endParaRPr>
          </a:p>
        </p:txBody>
      </p:sp>
      <p:pic>
        <p:nvPicPr>
          <p:cNvPr id="27651" name="Picture 11" descr="Применение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9" b="5515"/>
          <a:stretch>
            <a:fillRect/>
          </a:stretch>
        </p:blipFill>
        <p:spPr bwMode="auto">
          <a:xfrm>
            <a:off x="127000" y="190500"/>
            <a:ext cx="8602133" cy="64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68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Arial" panose="020B0604020202020204" pitchFamily="34" charset="0"/>
            </a:endParaRPr>
          </a:p>
        </p:txBody>
      </p:sp>
      <p:pic>
        <p:nvPicPr>
          <p:cNvPr id="28675" name="Picture 13" descr="Применение-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2" b="5527"/>
          <a:stretch>
            <a:fillRect/>
          </a:stretch>
        </p:blipFill>
        <p:spPr bwMode="auto">
          <a:xfrm>
            <a:off x="0" y="0"/>
            <a:ext cx="9144000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1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Arial" panose="020B0604020202020204" pitchFamily="34" charset="0"/>
            </a:endParaRPr>
          </a:p>
        </p:txBody>
      </p:sp>
      <p:pic>
        <p:nvPicPr>
          <p:cNvPr id="29699" name="Picture 16" descr="Применение-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2" b="69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7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5111750" cy="865187"/>
          </a:xfrm>
        </p:spPr>
        <p:txBody>
          <a:bodyPr/>
          <a:lstStyle/>
          <a:p>
            <a:pPr algn="l" eaLnBrk="1" hangingPunct="1"/>
            <a:r>
              <a:rPr lang="ru-RU" alt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 (б) со встроенным </a:t>
            </a:r>
            <a:br>
              <a:rPr lang="ru-RU" alt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источником давления</a:t>
            </a:r>
            <a:endParaRPr lang="uk-UA" altLang="uk-UA" sz="2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179388" y="836613"/>
            <a:ext cx="8569325" cy="590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66800" algn="l"/>
                <a:tab pos="1295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66800" algn="l"/>
                <a:tab pos="1295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66800" algn="l"/>
                <a:tab pos="1295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66800" algn="l"/>
                <a:tab pos="1295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066800" algn="l"/>
                <a:tab pos="1295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066800" algn="l"/>
                <a:tab pos="1295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066800" algn="l"/>
                <a:tab pos="1295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066800" algn="l"/>
                <a:tab pos="1295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066800" algn="l"/>
                <a:tab pos="1295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Low" eaLnBrk="1" hangingPunct="1">
              <a:spcBef>
                <a:spcPct val="0"/>
              </a:spcBef>
              <a:buFontTx/>
              <a:buNone/>
            </a:pPr>
            <a:r>
              <a:rPr lang="ru-RU" altLang="uk-UA" sz="18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— корпус;  </a:t>
            </a:r>
          </a:p>
          <a:p>
            <a:pPr algn="justLow" eaLnBrk="1" hangingPunct="1">
              <a:spcBef>
                <a:spcPct val="0"/>
              </a:spcBef>
              <a:buFontTx/>
              <a:buNone/>
            </a:pPr>
            <a:r>
              <a:rPr lang="ru-RU" altLang="uk-UA" sz="18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—  газовый баллончик; </a:t>
            </a:r>
          </a:p>
          <a:p>
            <a:pPr algn="justLow" eaLnBrk="1" hangingPunct="1">
              <a:spcBef>
                <a:spcPct val="0"/>
              </a:spcBef>
              <a:buFontTx/>
              <a:buNone/>
            </a:pPr>
            <a:r>
              <a:rPr lang="ru-RU" altLang="uk-UA" sz="18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— рычаг запорно-пускового устройства; </a:t>
            </a:r>
          </a:p>
          <a:p>
            <a:pPr algn="justLow" eaLnBrk="1" hangingPunct="1">
              <a:spcBef>
                <a:spcPct val="0"/>
              </a:spcBef>
              <a:buFontTx/>
              <a:buNone/>
            </a:pPr>
            <a:r>
              <a:rPr lang="ru-RU" altLang="uk-UA" sz="18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— сифонная трубка; </a:t>
            </a:r>
          </a:p>
          <a:p>
            <a:pPr algn="justLow" eaLnBrk="1" hangingPunct="1">
              <a:spcBef>
                <a:spcPct val="0"/>
              </a:spcBef>
              <a:buFontTx/>
              <a:buNone/>
            </a:pPr>
            <a:r>
              <a:rPr lang="ru-RU" altLang="uk-UA" sz="18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— трубка подвода рабочего газа в нижнюю часть </a:t>
            </a:r>
          </a:p>
          <a:p>
            <a:pPr algn="justLow" eaLnBrk="1" hangingPunct="1">
              <a:spcBef>
                <a:spcPct val="0"/>
              </a:spcBef>
              <a:buFontTx/>
              <a:buNone/>
            </a:pPr>
            <a:r>
              <a:rPr lang="ru-RU" altLang="uk-UA" sz="18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корпуса огнетушителя; </a:t>
            </a:r>
          </a:p>
          <a:p>
            <a:pPr algn="justLow" eaLnBrk="1" hangingPunct="1">
              <a:spcBef>
                <a:spcPct val="0"/>
              </a:spcBef>
              <a:buFontTx/>
              <a:buNone/>
            </a:pPr>
            <a:r>
              <a:rPr lang="ru-RU" altLang="uk-UA" sz="18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— шланг; </a:t>
            </a:r>
          </a:p>
          <a:p>
            <a:pPr algn="justLow" eaLnBrk="1" hangingPunct="1">
              <a:spcBef>
                <a:spcPct val="0"/>
              </a:spcBef>
              <a:buFontTx/>
              <a:buNone/>
            </a:pPr>
            <a:r>
              <a:rPr lang="ru-RU" altLang="uk-UA" sz="18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– курок;  </a:t>
            </a:r>
          </a:p>
          <a:p>
            <a:pPr algn="justLow" eaLnBrk="1" hangingPunct="1">
              <a:spcBef>
                <a:spcPct val="0"/>
              </a:spcBef>
              <a:buFontTx/>
              <a:buNone/>
            </a:pPr>
            <a:r>
              <a:rPr lang="ru-RU" altLang="uk-UA" sz="18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— насадка; </a:t>
            </a:r>
          </a:p>
          <a:p>
            <a:pPr algn="justLow" eaLnBrk="1" hangingPunct="1">
              <a:spcBef>
                <a:spcPct val="0"/>
              </a:spcBef>
              <a:buFontTx/>
              <a:buNone/>
            </a:pPr>
            <a:r>
              <a:rPr lang="ru-RU" altLang="uk-UA" sz="18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— заряд порошка;    </a:t>
            </a:r>
          </a:p>
          <a:p>
            <a:pPr algn="justLow" eaLnBrk="1" hangingPunct="1">
              <a:spcBef>
                <a:spcPct val="0"/>
              </a:spcBef>
              <a:buFontTx/>
              <a:buNone/>
            </a:pPr>
            <a:r>
              <a:rPr lang="ru-RU" altLang="uk-UA" sz="18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– опломбированная чека.</a:t>
            </a:r>
            <a:endParaRPr lang="uk-UA" altLang="uk-UA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uk-UA" sz="18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Приведение в действие: сорвать пломбу и выдернуть чеку.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uk-UA" sz="18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Ударить рукой по кнопке запускающего устройства огнетушителя или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uk-UA" sz="18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воздействовать на пусковой рычаг, расположенные в головке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uk-UA" sz="18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огнетушителя. Газ поступает в нижнюю часть корпуса порошкового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uk-UA" sz="18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огнетушителя, проходит через слой огнетушащего порошка, взрыхляя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uk-UA" sz="18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(вспушивая) его. Под действием давления газа огнетушащее вещество из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uk-UA" sz="18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корпуса огнетушителя по сифонной трубке через клапан запорно-пускового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uk-UA" sz="18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 поступает в насадок огнетушителя, где формируется огнетушащая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uk-UA" sz="18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струя. В качестве рабочего газа используется двуокись углерода.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uk-UA" sz="18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Длина порошковой струи, при этом, составляет от 3,5 м, соответственно. </a:t>
            </a:r>
          </a:p>
        </p:txBody>
      </p:sp>
      <p:pic>
        <p:nvPicPr>
          <p:cNvPr id="30724" name="Picture 5" descr="еще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0"/>
            <a:ext cx="2900362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893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Arial" panose="020B0604020202020204" pitchFamily="34" charset="0"/>
            </a:endParaRPr>
          </a:p>
        </p:txBody>
      </p:sp>
      <p:pic>
        <p:nvPicPr>
          <p:cNvPr id="32771" name="Picture 5" descr="Применение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59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Arial" panose="020B0604020202020204" pitchFamily="34" charset="0"/>
            </a:endParaRPr>
          </a:p>
        </p:txBody>
      </p:sp>
      <p:pic>
        <p:nvPicPr>
          <p:cNvPr id="33795" name="Picture 7" descr="Применение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86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Arial" panose="020B0604020202020204" pitchFamily="34" charset="0"/>
            </a:endParaRPr>
          </a:p>
        </p:txBody>
      </p:sp>
      <p:pic>
        <p:nvPicPr>
          <p:cNvPr id="34819" name="Picture 13" descr="Применение-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" b="6027"/>
          <a:stretch>
            <a:fillRect/>
          </a:stretch>
        </p:blipFill>
        <p:spPr bwMode="auto">
          <a:xfrm>
            <a:off x="0" y="-171450"/>
            <a:ext cx="9144000" cy="712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13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C:\WINDOWS\Application Data\Microsoft\Media Catalog\Downloaded Clips\cl0\AG00355_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52400"/>
            <a:ext cx="18065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286000" y="152400"/>
            <a:ext cx="419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Горение.</a:t>
            </a: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1981200" y="1066800"/>
            <a:ext cx="7010400" cy="838200"/>
          </a:xfrm>
          <a:prstGeom prst="rect">
            <a:avLst/>
          </a:prstGeom>
          <a:solidFill>
            <a:srgbClr val="FFCC00">
              <a:alpha val="50195"/>
            </a:srgbClr>
          </a:solidFill>
          <a:ln w="28575">
            <a:solidFill>
              <a:srgbClr val="FF99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Arial" panose="020B0604020202020204" pitchFamily="34" charset="0"/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2057400" y="1143000"/>
            <a:ext cx="678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Горение - химическая реакция окисления, сопровождающаяся выделением теплоты и света.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1981200" y="2133600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Три фактора для возникновения горения:</a:t>
            </a:r>
          </a:p>
        </p:txBody>
      </p:sp>
      <p:sp>
        <p:nvSpPr>
          <p:cNvPr id="3088" name="AutoShape 16"/>
          <p:cNvSpPr>
            <a:spLocks noChangeArrowheads="1"/>
          </p:cNvSpPr>
          <p:nvPr/>
        </p:nvSpPr>
        <p:spPr bwMode="auto">
          <a:xfrm>
            <a:off x="2209800" y="2667000"/>
            <a:ext cx="6858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Arial" panose="020B0604020202020204" pitchFamily="34" charset="0"/>
            </a:endParaRPr>
          </a:p>
        </p:txBody>
      </p:sp>
      <p:sp>
        <p:nvSpPr>
          <p:cNvPr id="3089" name="AutoShape 17"/>
          <p:cNvSpPr>
            <a:spLocks noChangeArrowheads="1"/>
          </p:cNvSpPr>
          <p:nvPr/>
        </p:nvSpPr>
        <p:spPr bwMode="auto">
          <a:xfrm>
            <a:off x="4800600" y="2667000"/>
            <a:ext cx="6858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Arial" panose="020B0604020202020204" pitchFamily="34" charset="0"/>
            </a:endParaRPr>
          </a:p>
        </p:txBody>
      </p:sp>
      <p:sp>
        <p:nvSpPr>
          <p:cNvPr id="3090" name="AutoShape 18"/>
          <p:cNvSpPr>
            <a:spLocks noChangeArrowheads="1"/>
          </p:cNvSpPr>
          <p:nvPr/>
        </p:nvSpPr>
        <p:spPr bwMode="auto">
          <a:xfrm>
            <a:off x="7467600" y="2667000"/>
            <a:ext cx="6858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Arial" panose="020B0604020202020204" pitchFamily="34" charset="0"/>
            </a:endParaRPr>
          </a:p>
        </p:txBody>
      </p:sp>
      <p:sp>
        <p:nvSpPr>
          <p:cNvPr id="3091" name="Oval 19"/>
          <p:cNvSpPr>
            <a:spLocks noChangeArrowheads="1"/>
          </p:cNvSpPr>
          <p:nvPr/>
        </p:nvSpPr>
        <p:spPr bwMode="auto">
          <a:xfrm>
            <a:off x="1600200" y="3505200"/>
            <a:ext cx="1905000" cy="8382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Arial" panose="020B0604020202020204" pitchFamily="34" charset="0"/>
            </a:endParaRPr>
          </a:p>
        </p:txBody>
      </p:sp>
      <p:sp>
        <p:nvSpPr>
          <p:cNvPr id="3092" name="Oval 20"/>
          <p:cNvSpPr>
            <a:spLocks noChangeArrowheads="1"/>
          </p:cNvSpPr>
          <p:nvPr/>
        </p:nvSpPr>
        <p:spPr bwMode="auto">
          <a:xfrm>
            <a:off x="4267200" y="3505200"/>
            <a:ext cx="1905000" cy="8382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Arial" panose="020B0604020202020204" pitchFamily="34" charset="0"/>
            </a:endParaRPr>
          </a:p>
        </p:txBody>
      </p:sp>
      <p:sp>
        <p:nvSpPr>
          <p:cNvPr id="3093" name="Oval 21"/>
          <p:cNvSpPr>
            <a:spLocks noChangeArrowheads="1"/>
          </p:cNvSpPr>
          <p:nvPr/>
        </p:nvSpPr>
        <p:spPr bwMode="auto">
          <a:xfrm>
            <a:off x="6858000" y="3505200"/>
            <a:ext cx="1905000" cy="8382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Arial" panose="020B0604020202020204" pitchFamily="34" charset="0"/>
            </a:endParaRP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1828800" y="37338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charset="0"/>
              </a:rPr>
              <a:t>горючее</a:t>
            </a: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4495800" y="37338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charset="0"/>
              </a:rPr>
              <a:t>окислитель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6934200" y="3657600"/>
            <a:ext cx="1828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charset="0"/>
              </a:rPr>
              <a:t>источник зажигания</a:t>
            </a:r>
          </a:p>
        </p:txBody>
      </p:sp>
      <p:sp>
        <p:nvSpPr>
          <p:cNvPr id="3097" name="Line 25"/>
          <p:cNvSpPr>
            <a:spLocks noChangeShapeType="1"/>
          </p:cNvSpPr>
          <p:nvPr/>
        </p:nvSpPr>
        <p:spPr bwMode="auto">
          <a:xfrm flipH="1">
            <a:off x="1600200" y="4343400"/>
            <a:ext cx="685800" cy="381000"/>
          </a:xfrm>
          <a:prstGeom prst="line">
            <a:avLst/>
          </a:prstGeom>
          <a:noFill/>
          <a:ln w="76200">
            <a:solidFill>
              <a:srgbClr val="FF6600"/>
            </a:solidFill>
            <a:prstDash val="sysDot"/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auto">
          <a:xfrm flipH="1">
            <a:off x="4495800" y="4343400"/>
            <a:ext cx="571500" cy="381000"/>
          </a:xfrm>
          <a:prstGeom prst="line">
            <a:avLst/>
          </a:prstGeom>
          <a:noFill/>
          <a:ln w="76200">
            <a:solidFill>
              <a:srgbClr val="FF6600"/>
            </a:solidFill>
            <a:prstDash val="sysDot"/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99" name="Line 27"/>
          <p:cNvSpPr>
            <a:spLocks noChangeShapeType="1"/>
          </p:cNvSpPr>
          <p:nvPr/>
        </p:nvSpPr>
        <p:spPr bwMode="auto">
          <a:xfrm flipH="1">
            <a:off x="7315200" y="4343400"/>
            <a:ext cx="381000" cy="381000"/>
          </a:xfrm>
          <a:prstGeom prst="line">
            <a:avLst/>
          </a:prstGeom>
          <a:noFill/>
          <a:ln w="76200">
            <a:solidFill>
              <a:srgbClr val="FF6600"/>
            </a:solidFill>
            <a:prstDash val="sysDot"/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609600" y="4724400"/>
            <a:ext cx="2286000" cy="1981200"/>
          </a:xfrm>
          <a:prstGeom prst="rect">
            <a:avLst/>
          </a:prstGeom>
          <a:solidFill>
            <a:srgbClr val="FFFF99"/>
          </a:solidFill>
          <a:ln w="28575">
            <a:solidFill>
              <a:srgbClr val="FF99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Arial" panose="020B0604020202020204" pitchFamily="34" charset="0"/>
            </a:endParaRPr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3505200" y="4724400"/>
            <a:ext cx="2286000" cy="1981200"/>
          </a:xfrm>
          <a:prstGeom prst="rect">
            <a:avLst/>
          </a:prstGeom>
          <a:solidFill>
            <a:srgbClr val="FFFF99"/>
          </a:solidFill>
          <a:ln w="28575">
            <a:solidFill>
              <a:srgbClr val="FF99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Arial" panose="020B0604020202020204" pitchFamily="34" charset="0"/>
            </a:endParaRP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6324600" y="4724400"/>
            <a:ext cx="2286000" cy="1981200"/>
          </a:xfrm>
          <a:prstGeom prst="rect">
            <a:avLst/>
          </a:prstGeom>
          <a:solidFill>
            <a:srgbClr val="FFFF99"/>
          </a:solidFill>
          <a:ln w="28575">
            <a:solidFill>
              <a:srgbClr val="FF99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Arial" panose="020B0604020202020204" pitchFamily="34" charset="0"/>
            </a:endParaRPr>
          </a:p>
        </p:txBody>
      </p:sp>
      <p:sp>
        <p:nvSpPr>
          <p:cNvPr id="3103" name="Text Box 31"/>
          <p:cNvSpPr txBox="1">
            <a:spLocks noChangeArrowheads="1"/>
          </p:cNvSpPr>
          <p:nvPr/>
        </p:nvSpPr>
        <p:spPr bwMode="auto">
          <a:xfrm>
            <a:off x="762000" y="5334000"/>
            <a:ext cx="1981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charset="0"/>
              </a:rPr>
              <a:t>возгораемое вещество</a:t>
            </a:r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3581400" y="5029200"/>
            <a:ext cx="20574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charset="0"/>
              </a:rPr>
              <a:t>кислород воздуха, хлор, фтор, бертолетова соль</a:t>
            </a:r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auto">
          <a:xfrm>
            <a:off x="6400800" y="5010150"/>
            <a:ext cx="20574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charset="0"/>
              </a:rPr>
              <a:t>открытое пламя, нагретые тела, электрические разряды </a:t>
            </a:r>
          </a:p>
        </p:txBody>
      </p:sp>
    </p:spTree>
    <p:extLst>
      <p:ext uri="{BB962C8B-B14F-4D97-AF65-F5344CB8AC3E}">
        <p14:creationId xmlns:p14="http://schemas.microsoft.com/office/powerpoint/2010/main" val="308777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4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7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8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 autoUpdateAnimBg="0"/>
      <p:bldP spid="3085" grpId="0" animBg="1"/>
      <p:bldP spid="3086" grpId="0" autoUpdateAnimBg="0"/>
      <p:bldP spid="3087" grpId="0" autoUpdateAnimBg="0"/>
      <p:bldP spid="3088" grpId="0" animBg="1"/>
      <p:bldP spid="3089" grpId="0" animBg="1"/>
      <p:bldP spid="3090" grpId="0" animBg="1"/>
      <p:bldP spid="3091" grpId="0" animBg="1"/>
      <p:bldP spid="3092" grpId="0" animBg="1"/>
      <p:bldP spid="3093" grpId="0" animBg="1"/>
      <p:bldP spid="3094" grpId="0" autoUpdateAnimBg="0"/>
      <p:bldP spid="3095" grpId="0" autoUpdateAnimBg="0"/>
      <p:bldP spid="3096" grpId="0" autoUpdateAnimBg="0"/>
      <p:bldP spid="3097" grpId="0" animBg="1"/>
      <p:bldP spid="3098" grpId="0" animBg="1"/>
      <p:bldP spid="3099" grpId="0" animBg="1"/>
      <p:bldP spid="3100" grpId="0" animBg="1"/>
      <p:bldP spid="3101" grpId="0" animBg="1"/>
      <p:bldP spid="3102" grpId="0" animBg="1"/>
      <p:bldP spid="3103" grpId="0" autoUpdateAnimBg="0"/>
      <p:bldP spid="3104" grpId="0" autoUpdateAnimBg="0"/>
      <p:bldP spid="3105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19" descr="Применение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7" b="5411"/>
          <a:stretch>
            <a:fillRect/>
          </a:stretch>
        </p:blipFill>
        <p:spPr bwMode="auto">
          <a:xfrm>
            <a:off x="265114" y="0"/>
            <a:ext cx="8679426" cy="670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r>
              <a:rPr lang="ru-RU" alt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тушить бензин? </a:t>
            </a:r>
            <a:r>
              <a:rPr lang="ru-RU" altLang="uk-UA" sz="2800" b="1" dirty="0" smtClean="0">
                <a:solidFill>
                  <a:srgbClr val="C00000"/>
                </a:solidFill>
              </a:rPr>
              <a:t/>
            </a:r>
            <a:br>
              <a:rPr lang="ru-RU" altLang="uk-UA" sz="2800" b="1" dirty="0" smtClean="0">
                <a:solidFill>
                  <a:srgbClr val="C00000"/>
                </a:solidFill>
              </a:rPr>
            </a:br>
            <a:endParaRPr lang="uk-UA" altLang="uk-UA" sz="2800" dirty="0" smtClean="0">
              <a:solidFill>
                <a:srgbClr val="C00000"/>
              </a:solidFill>
            </a:endParaRPr>
          </a:p>
        </p:txBody>
      </p:sp>
      <p:sp>
        <p:nvSpPr>
          <p:cNvPr id="48131" name="Объект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Бензин нельзя тушить водой, потому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бензин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легче воды и будет всплывать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наверх, не только не прекращая гореть, но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растекаться в стороны, увеличивая площадь пожара. Легковоспламеняющиеся жидкости можно тушить при помощи влажных кусков ткани или плотной одежды, а также используя песок или землю. Также для тушения можно применить порошковый огнетушитель.</a:t>
            </a: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Чтобы потушить бензин песком или землей, надо забросать им горящую поверхность. Делать аккуратно, избегая резких бросков, так как можно разбрызгать бензин и, попадая на окружающие предметы, бензин воспламенит и их.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1600" dirty="0" smtClean="0"/>
              <a:t> </a:t>
            </a:r>
            <a:endParaRPr lang="uk-UA" sz="1600" dirty="0" smtClean="0"/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  <a:defRPr/>
            </a:pPr>
            <a:endParaRPr lang="uk-UA" sz="1600" dirty="0" smtClean="0"/>
          </a:p>
        </p:txBody>
      </p:sp>
      <p:pic>
        <p:nvPicPr>
          <p:cNvPr id="37892" name="Picture 2" descr="C:\Users\Тина\Documents\2012 -13 методконкурс\2013 методконкурс\главная\Безимени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1"/>
          <a:stretch>
            <a:fillRect/>
          </a:stretch>
        </p:blipFill>
        <p:spPr bwMode="auto">
          <a:xfrm>
            <a:off x="6732588" y="115888"/>
            <a:ext cx="237648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98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424936" cy="626469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0000"/>
                </a:solidFill>
                <a:latin typeface="Times New Roman"/>
              </a:rPr>
              <a:t>На производствах категорий А, Б, В и Е применяют стационарные установки пожаротушения, в которых все элементы смонтированы и постоянно находятся в готовности к действию. Они могут быть автоматическими или дистанционными (приводятся в действие людьми).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0000"/>
                </a:solidFill>
                <a:latin typeface="Times New Roman"/>
              </a:rPr>
              <a:t>Наибольшее распространение приобрели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спринклерные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установки. Они представляют собой сеть водопроводных труб, расположенных под перекрытием. В трубах постоянно находится вода. В них через определенные расстояния вмонтированы оросительные головки – спринклеры.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0000"/>
                </a:solidFill>
                <a:latin typeface="Times New Roman"/>
              </a:rPr>
              <a:t>В обычных условиях отверстие в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спринклерной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головке закрыто легкоплавким замком-клапаном. При повышении температуры до 70–180 °С замок плавится и отбрасывается, вода поступает в головку, ударяется о розетку и разбрызгивается.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0000"/>
                </a:solidFill>
                <a:latin typeface="Times New Roman"/>
              </a:rPr>
              <a:t>В таких установках вскрываются лишь головки, оказавшиеся в зоне высокой температуры. Их число определяют, исходя из условия: один спринклер орошает 9–12 м</a:t>
            </a:r>
            <a:r>
              <a:rPr lang="ru-RU" sz="2000" baseline="30000" dirty="0">
                <a:solidFill>
                  <a:srgbClr val="000000"/>
                </a:solidFill>
                <a:latin typeface="Times New Roman"/>
              </a:rPr>
              <a:t>2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площади пола. </a:t>
            </a:r>
          </a:p>
        </p:txBody>
      </p:sp>
    </p:spTree>
    <p:extLst>
      <p:ext uri="{BB962C8B-B14F-4D97-AF65-F5344CB8AC3E}">
        <p14:creationId xmlns:p14="http://schemas.microsoft.com/office/powerpoint/2010/main" val="59947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111125" y="966788"/>
            <a:ext cx="8897938" cy="5113337"/>
          </a:xfrm>
        </p:spPr>
        <p:txBody>
          <a:bodyPr>
            <a:normAutofit fontScale="90000"/>
          </a:bodyPr>
          <a:lstStyle/>
          <a:p>
            <a:pPr algn="l">
              <a:tabLst>
                <a:tab pos="6362700" algn="l"/>
              </a:tabLst>
            </a:pPr>
            <a:r>
              <a:rPr lang="ru-RU" alt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мероприятия по обеспечению пожарной безопасности</a:t>
            </a:r>
            <a:r>
              <a:rPr lang="uk-UA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каждом предприятии приказом должен быть установлен противопожарный режим, в том числе определены:</a:t>
            </a:r>
            <a:r>
              <a:rPr lang="uk-UA" alt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  - места для курения, применения открытого огня, бытовых нагревательных приборов;</a:t>
            </a:r>
            <a:r>
              <a:rPr lang="uk-UA" alt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  - порядок проведения временных пожароопасных работ;</a:t>
            </a:r>
            <a:r>
              <a:rPr lang="uk-UA" alt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  - правила проезда и стоянки транспортных средств;</a:t>
            </a:r>
            <a:r>
              <a:rPr lang="uk-UA" alt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  - места для хранения и допустимое количество сырья и готовой продукции, которые могут одновременно находиться в местах хранения;</a:t>
            </a:r>
            <a:r>
              <a:rPr lang="uk-UA" alt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  - порядок уборки горючей пыли и отходов, хранение промасленной спецодежды и тряпья, очистки воздуховодов вентиляционных систем от горючих отложений;</a:t>
            </a:r>
            <a:r>
              <a:rPr lang="uk-UA" alt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  - порядок отключения от сети электрооборудования;</a:t>
            </a:r>
            <a:r>
              <a:rPr lang="uk-UA" alt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  - порядок осмотра и закрытия помещений после работы;</a:t>
            </a:r>
            <a:r>
              <a:rPr lang="uk-UA" alt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  - порядок прохождения должностными лицами обучения </a:t>
            </a:r>
            <a:br>
              <a:rPr lang="ru-RU" alt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пожарной безопасности, а также проведения  </a:t>
            </a:r>
            <a:br>
              <a:rPr lang="ru-RU" alt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противопожарных инструктажей;</a:t>
            </a:r>
            <a:r>
              <a:rPr lang="uk-UA" alt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  - порядок организации эксплуатации и обслуживания </a:t>
            </a:r>
            <a:br>
              <a:rPr lang="ru-RU" alt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имеющихся технических средств противопожарной защиты </a:t>
            </a:r>
            <a:br>
              <a:rPr lang="ru-RU" alt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(пожарной сигнализации, огнетушителей и т.п.).</a:t>
            </a:r>
            <a:r>
              <a:rPr lang="uk-UA" alt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200" b="1" dirty="0" smtClean="0"/>
              <a:t/>
            </a:r>
            <a:br>
              <a:rPr lang="uk-UA" altLang="uk-UA" sz="2200" b="1" dirty="0" smtClean="0"/>
            </a:br>
            <a:endParaRPr lang="uk-UA" altLang="uk-UA" sz="1800" b="1" dirty="0" smtClean="0"/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1" t="24394" r="6183" b="18901"/>
          <a:stretch>
            <a:fillRect/>
          </a:stretch>
        </p:blipFill>
        <p:spPr bwMode="auto">
          <a:xfrm>
            <a:off x="7128428" y="3832225"/>
            <a:ext cx="2104472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94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uk-UA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Требования по оснащению объектов </a:t>
            </a:r>
            <a:br>
              <a:rPr lang="ru-RU" altLang="uk-UA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altLang="uk-UA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первичными средствами </a:t>
            </a:r>
            <a:br>
              <a:rPr lang="ru-RU" altLang="uk-UA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altLang="uk-UA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пожаротушения</a:t>
            </a:r>
            <a:endParaRPr lang="uk-UA" altLang="uk-UA" sz="28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9395" name="Прямоугольник 3"/>
          <p:cNvSpPr>
            <a:spLocks noChangeArrowheads="1"/>
          </p:cNvSpPr>
          <p:nvPr/>
        </p:nvSpPr>
        <p:spPr bwMode="auto">
          <a:xfrm>
            <a:off x="215900" y="1268413"/>
            <a:ext cx="87122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 первичным средствам пожаротушения относятся: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огнетушители, пожарный инвентарь (покрывала из негорючего теплоизоляционного полотна, грубошерстной ткани или войлока,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ящики с песком, бочки с водой, пожарные вёдра, совковые лопаты)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пожарный инструмент (крюки, ломы, топоры и т.п.).</a:t>
            </a:r>
            <a:br>
              <a:rPr lang="ru-RU" altLang="uk-UA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Бочки для хранения воды </a:t>
            </a:r>
            <a:r>
              <a:rPr lang="ru-RU" alt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иметь ёмкость не менее 0,2м.куб. и быть укомплектованы пожарным ведром ёмкостью не менее 0,008м.куб. Их количество в помещениях определяется из расчета установки одной бочки на 250-300м.кв. защищаемой площади.</a:t>
            </a:r>
            <a:br>
              <a:rPr lang="ru-RU" alt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ПОЖАРНЫЕ ЩИТЫ (СТЕНДЫ) </a:t>
            </a:r>
            <a:r>
              <a:rPr lang="ru-RU" alt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устанавливаются на территории объекта из расчёта один щит (стенд) на площадь 5000м.кв.</a:t>
            </a:r>
            <a:br>
              <a:rPr lang="ru-RU" alt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комплект средств пожаротушения, размещаемых на нём, следует включать: огнетушители – 3 шт., ящик с песком – 1 шт., покрывало из негорючего теплоизоляционного материала (кошма) – 1шт., крюки – 3 шт., лопаты – 2 шт., ломы – 2шт., топоры – 2шт.</a:t>
            </a:r>
            <a:br>
              <a:rPr lang="ru-RU" alt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Ящики для песка </a:t>
            </a:r>
            <a:r>
              <a:rPr lang="ru-RU" alt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ёмкость 0,5, 1,0 или 3,0м.куб и быть укомплектованы совковой лопатой. Конструкция ящика должна обеспечивать удобство доставания песка и исключать попадание осадков.</a:t>
            </a:r>
            <a:endParaRPr lang="uk-UA" altLang="uk-UA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396" name="Picture 9" descr="j0283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115888"/>
            <a:ext cx="165576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4600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altLang="uk-UA" smtClean="0"/>
          </a:p>
        </p:txBody>
      </p:sp>
      <p:sp>
        <p:nvSpPr>
          <p:cNvPr id="604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altLang="uk-UA" smtClean="0"/>
          </a:p>
        </p:txBody>
      </p:sp>
      <p:pic>
        <p:nvPicPr>
          <p:cNvPr id="60420" name="Picture 2" descr="пож стен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60350"/>
            <a:ext cx="8634413" cy="620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75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653" y="304800"/>
            <a:ext cx="8286808" cy="6138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48351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5"/>
          <p:cNvGrpSpPr>
            <a:grpSpLocks/>
          </p:cNvGrpSpPr>
          <p:nvPr/>
        </p:nvGrpSpPr>
        <p:grpSpPr bwMode="auto">
          <a:xfrm>
            <a:off x="993775" y="448962"/>
            <a:ext cx="7004050" cy="6019800"/>
            <a:chOff x="1544" y="1104"/>
            <a:chExt cx="1159" cy="1256"/>
          </a:xfrm>
          <a:gradFill>
            <a:gsLst>
              <a:gs pos="0">
                <a:srgbClr val="FFF200">
                  <a:alpha val="40000"/>
                </a:srgbClr>
              </a:gs>
              <a:gs pos="78000">
                <a:srgbClr val="FF7A00">
                  <a:alpha val="50000"/>
                </a:srgbClr>
              </a:gs>
              <a:gs pos="91000">
                <a:srgbClr val="FF0300"/>
              </a:gs>
              <a:gs pos="100000">
                <a:srgbClr val="4D0808"/>
              </a:gs>
            </a:gsLst>
            <a:lin ang="5400000" scaled="0"/>
          </a:gradFill>
        </p:grpSpPr>
        <p:sp>
          <p:nvSpPr>
            <p:cNvPr id="5159" name="Freeform 13"/>
            <p:cNvSpPr>
              <a:spLocks/>
            </p:cNvSpPr>
            <p:nvPr/>
          </p:nvSpPr>
          <p:spPr bwMode="auto">
            <a:xfrm>
              <a:off x="1671" y="1277"/>
              <a:ext cx="975" cy="1072"/>
            </a:xfrm>
            <a:custGeom>
              <a:avLst/>
              <a:gdLst>
                <a:gd name="T0" fmla="*/ 1 w 3903"/>
                <a:gd name="T1" fmla="*/ 1 h 4287"/>
                <a:gd name="T2" fmla="*/ 2 w 3903"/>
                <a:gd name="T3" fmla="*/ 1 h 4287"/>
                <a:gd name="T4" fmla="*/ 3 w 3903"/>
                <a:gd name="T5" fmla="*/ 0 h 4287"/>
                <a:gd name="T6" fmla="*/ 4 w 3903"/>
                <a:gd name="T7" fmla="*/ 0 h 4287"/>
                <a:gd name="T8" fmla="*/ 4 w 3903"/>
                <a:gd name="T9" fmla="*/ 0 h 4287"/>
                <a:gd name="T10" fmla="*/ 5 w 3903"/>
                <a:gd name="T11" fmla="*/ 1 h 4287"/>
                <a:gd name="T12" fmla="*/ 6 w 3903"/>
                <a:gd name="T13" fmla="*/ 1 h 4287"/>
                <a:gd name="T14" fmla="*/ 7 w 3903"/>
                <a:gd name="T15" fmla="*/ 1 h 4287"/>
                <a:gd name="T16" fmla="*/ 7 w 3903"/>
                <a:gd name="T17" fmla="*/ 1 h 4287"/>
                <a:gd name="T18" fmla="*/ 8 w 3903"/>
                <a:gd name="T19" fmla="*/ 1 h 4287"/>
                <a:gd name="T20" fmla="*/ 9 w 3903"/>
                <a:gd name="T21" fmla="*/ 1 h 4287"/>
                <a:gd name="T22" fmla="*/ 10 w 3903"/>
                <a:gd name="T23" fmla="*/ 0 h 4287"/>
                <a:gd name="T24" fmla="*/ 11 w 3903"/>
                <a:gd name="T25" fmla="*/ 1 h 4287"/>
                <a:gd name="T26" fmla="*/ 11 w 3903"/>
                <a:gd name="T27" fmla="*/ 1 h 4287"/>
                <a:gd name="T28" fmla="*/ 12 w 3903"/>
                <a:gd name="T29" fmla="*/ 0 h 4287"/>
                <a:gd name="T30" fmla="*/ 13 w 3903"/>
                <a:gd name="T31" fmla="*/ 1 h 4287"/>
                <a:gd name="T32" fmla="*/ 14 w 3903"/>
                <a:gd name="T33" fmla="*/ 1 h 4287"/>
                <a:gd name="T34" fmla="*/ 15 w 3903"/>
                <a:gd name="T35" fmla="*/ 1 h 4287"/>
                <a:gd name="T36" fmla="*/ 15 w 3903"/>
                <a:gd name="T37" fmla="*/ 2 h 4287"/>
                <a:gd name="T38" fmla="*/ 15 w 3903"/>
                <a:gd name="T39" fmla="*/ 3 h 4287"/>
                <a:gd name="T40" fmla="*/ 15 w 3903"/>
                <a:gd name="T41" fmla="*/ 4 h 4287"/>
                <a:gd name="T42" fmla="*/ 15 w 3903"/>
                <a:gd name="T43" fmla="*/ 6 h 4287"/>
                <a:gd name="T44" fmla="*/ 15 w 3903"/>
                <a:gd name="T45" fmla="*/ 7 h 4287"/>
                <a:gd name="T46" fmla="*/ 15 w 3903"/>
                <a:gd name="T47" fmla="*/ 8 h 4287"/>
                <a:gd name="T48" fmla="*/ 15 w 3903"/>
                <a:gd name="T49" fmla="*/ 9 h 4287"/>
                <a:gd name="T50" fmla="*/ 15 w 3903"/>
                <a:gd name="T51" fmla="*/ 10 h 4287"/>
                <a:gd name="T52" fmla="*/ 15 w 3903"/>
                <a:gd name="T53" fmla="*/ 11 h 4287"/>
                <a:gd name="T54" fmla="*/ 15 w 3903"/>
                <a:gd name="T55" fmla="*/ 12 h 4287"/>
                <a:gd name="T56" fmla="*/ 15 w 3903"/>
                <a:gd name="T57" fmla="*/ 13 h 4287"/>
                <a:gd name="T58" fmla="*/ 14 w 3903"/>
                <a:gd name="T59" fmla="*/ 14 h 4287"/>
                <a:gd name="T60" fmla="*/ 14 w 3903"/>
                <a:gd name="T61" fmla="*/ 15 h 4287"/>
                <a:gd name="T62" fmla="*/ 14 w 3903"/>
                <a:gd name="T63" fmla="*/ 16 h 4287"/>
                <a:gd name="T64" fmla="*/ 13 w 3903"/>
                <a:gd name="T65" fmla="*/ 16 h 4287"/>
                <a:gd name="T66" fmla="*/ 12 w 3903"/>
                <a:gd name="T67" fmla="*/ 17 h 4287"/>
                <a:gd name="T68" fmla="*/ 12 w 3903"/>
                <a:gd name="T69" fmla="*/ 17 h 4287"/>
                <a:gd name="T70" fmla="*/ 11 w 3903"/>
                <a:gd name="T71" fmla="*/ 17 h 4287"/>
                <a:gd name="T72" fmla="*/ 10 w 3903"/>
                <a:gd name="T73" fmla="*/ 17 h 4287"/>
                <a:gd name="T74" fmla="*/ 9 w 3903"/>
                <a:gd name="T75" fmla="*/ 17 h 4287"/>
                <a:gd name="T76" fmla="*/ 8 w 3903"/>
                <a:gd name="T77" fmla="*/ 16 h 4287"/>
                <a:gd name="T78" fmla="*/ 8 w 3903"/>
                <a:gd name="T79" fmla="*/ 16 h 4287"/>
                <a:gd name="T80" fmla="*/ 7 w 3903"/>
                <a:gd name="T81" fmla="*/ 16 h 4287"/>
                <a:gd name="T82" fmla="*/ 6 w 3903"/>
                <a:gd name="T83" fmla="*/ 16 h 4287"/>
                <a:gd name="T84" fmla="*/ 5 w 3903"/>
                <a:gd name="T85" fmla="*/ 17 h 4287"/>
                <a:gd name="T86" fmla="*/ 4 w 3903"/>
                <a:gd name="T87" fmla="*/ 17 h 4287"/>
                <a:gd name="T88" fmla="*/ 4 w 3903"/>
                <a:gd name="T89" fmla="*/ 17 h 4287"/>
                <a:gd name="T90" fmla="*/ 3 w 3903"/>
                <a:gd name="T91" fmla="*/ 17 h 4287"/>
                <a:gd name="T92" fmla="*/ 2 w 3903"/>
                <a:gd name="T93" fmla="*/ 16 h 4287"/>
                <a:gd name="T94" fmla="*/ 1 w 3903"/>
                <a:gd name="T95" fmla="*/ 17 h 4287"/>
                <a:gd name="T96" fmla="*/ 0 w 3903"/>
                <a:gd name="T97" fmla="*/ 16 h 4287"/>
                <a:gd name="T98" fmla="*/ 0 w 3903"/>
                <a:gd name="T99" fmla="*/ 15 h 4287"/>
                <a:gd name="T100" fmla="*/ 0 w 3903"/>
                <a:gd name="T101" fmla="*/ 14 h 4287"/>
                <a:gd name="T102" fmla="*/ 0 w 3903"/>
                <a:gd name="T103" fmla="*/ 12 h 4287"/>
                <a:gd name="T104" fmla="*/ 0 w 3903"/>
                <a:gd name="T105" fmla="*/ 11 h 4287"/>
                <a:gd name="T106" fmla="*/ 0 w 3903"/>
                <a:gd name="T107" fmla="*/ 10 h 4287"/>
                <a:gd name="T108" fmla="*/ 0 w 3903"/>
                <a:gd name="T109" fmla="*/ 9 h 4287"/>
                <a:gd name="T110" fmla="*/ 0 w 3903"/>
                <a:gd name="T111" fmla="*/ 8 h 4287"/>
                <a:gd name="T112" fmla="*/ 0 w 3903"/>
                <a:gd name="T113" fmla="*/ 6 h 4287"/>
                <a:gd name="T114" fmla="*/ 1 w 3903"/>
                <a:gd name="T115" fmla="*/ 5 h 4287"/>
                <a:gd name="T116" fmla="*/ 0 w 3903"/>
                <a:gd name="T117" fmla="*/ 4 h 4287"/>
                <a:gd name="T118" fmla="*/ 0 w 3903"/>
                <a:gd name="T119" fmla="*/ 3 h 4287"/>
                <a:gd name="T120" fmla="*/ 1 w 3903"/>
                <a:gd name="T121" fmla="*/ 2 h 428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03"/>
                <a:gd name="T184" fmla="*/ 0 h 4287"/>
                <a:gd name="T185" fmla="*/ 3903 w 3903"/>
                <a:gd name="T186" fmla="*/ 4287 h 428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03" h="4287">
                  <a:moveTo>
                    <a:pt x="200" y="393"/>
                  </a:moveTo>
                  <a:lnTo>
                    <a:pt x="208" y="385"/>
                  </a:lnTo>
                  <a:lnTo>
                    <a:pt x="216" y="376"/>
                  </a:lnTo>
                  <a:lnTo>
                    <a:pt x="225" y="368"/>
                  </a:lnTo>
                  <a:lnTo>
                    <a:pt x="234" y="359"/>
                  </a:lnTo>
                  <a:lnTo>
                    <a:pt x="242" y="350"/>
                  </a:lnTo>
                  <a:lnTo>
                    <a:pt x="252" y="342"/>
                  </a:lnTo>
                  <a:lnTo>
                    <a:pt x="263" y="333"/>
                  </a:lnTo>
                  <a:lnTo>
                    <a:pt x="275" y="325"/>
                  </a:lnTo>
                  <a:lnTo>
                    <a:pt x="283" y="311"/>
                  </a:lnTo>
                  <a:lnTo>
                    <a:pt x="290" y="288"/>
                  </a:lnTo>
                  <a:lnTo>
                    <a:pt x="295" y="258"/>
                  </a:lnTo>
                  <a:lnTo>
                    <a:pt x="300" y="225"/>
                  </a:lnTo>
                  <a:lnTo>
                    <a:pt x="306" y="192"/>
                  </a:lnTo>
                  <a:lnTo>
                    <a:pt x="311" y="163"/>
                  </a:lnTo>
                  <a:lnTo>
                    <a:pt x="320" y="142"/>
                  </a:lnTo>
                  <a:lnTo>
                    <a:pt x="330" y="130"/>
                  </a:lnTo>
                  <a:lnTo>
                    <a:pt x="343" y="126"/>
                  </a:lnTo>
                  <a:lnTo>
                    <a:pt x="356" y="122"/>
                  </a:lnTo>
                  <a:lnTo>
                    <a:pt x="370" y="120"/>
                  </a:lnTo>
                  <a:lnTo>
                    <a:pt x="384" y="118"/>
                  </a:lnTo>
                  <a:lnTo>
                    <a:pt x="397" y="116"/>
                  </a:lnTo>
                  <a:lnTo>
                    <a:pt x="411" y="113"/>
                  </a:lnTo>
                  <a:lnTo>
                    <a:pt x="424" y="111"/>
                  </a:lnTo>
                  <a:lnTo>
                    <a:pt x="437" y="106"/>
                  </a:lnTo>
                  <a:lnTo>
                    <a:pt x="450" y="104"/>
                  </a:lnTo>
                  <a:lnTo>
                    <a:pt x="464" y="105"/>
                  </a:lnTo>
                  <a:lnTo>
                    <a:pt x="478" y="109"/>
                  </a:lnTo>
                  <a:lnTo>
                    <a:pt x="493" y="115"/>
                  </a:lnTo>
                  <a:lnTo>
                    <a:pt x="508" y="119"/>
                  </a:lnTo>
                  <a:lnTo>
                    <a:pt x="522" y="123"/>
                  </a:lnTo>
                  <a:lnTo>
                    <a:pt x="537" y="126"/>
                  </a:lnTo>
                  <a:lnTo>
                    <a:pt x="550" y="123"/>
                  </a:lnTo>
                  <a:lnTo>
                    <a:pt x="563" y="117"/>
                  </a:lnTo>
                  <a:lnTo>
                    <a:pt x="574" y="106"/>
                  </a:lnTo>
                  <a:lnTo>
                    <a:pt x="585" y="91"/>
                  </a:lnTo>
                  <a:lnTo>
                    <a:pt x="596" y="76"/>
                  </a:lnTo>
                  <a:lnTo>
                    <a:pt x="607" y="60"/>
                  </a:lnTo>
                  <a:lnTo>
                    <a:pt x="619" y="46"/>
                  </a:lnTo>
                  <a:lnTo>
                    <a:pt x="629" y="35"/>
                  </a:lnTo>
                  <a:lnTo>
                    <a:pt x="642" y="29"/>
                  </a:lnTo>
                  <a:lnTo>
                    <a:pt x="655" y="28"/>
                  </a:lnTo>
                  <a:lnTo>
                    <a:pt x="669" y="28"/>
                  </a:lnTo>
                  <a:lnTo>
                    <a:pt x="682" y="30"/>
                  </a:lnTo>
                  <a:lnTo>
                    <a:pt x="696" y="33"/>
                  </a:lnTo>
                  <a:lnTo>
                    <a:pt x="710" y="36"/>
                  </a:lnTo>
                  <a:lnTo>
                    <a:pt x="723" y="38"/>
                  </a:lnTo>
                  <a:lnTo>
                    <a:pt x="737" y="40"/>
                  </a:lnTo>
                  <a:lnTo>
                    <a:pt x="750" y="38"/>
                  </a:lnTo>
                  <a:lnTo>
                    <a:pt x="763" y="35"/>
                  </a:lnTo>
                  <a:lnTo>
                    <a:pt x="776" y="32"/>
                  </a:lnTo>
                  <a:lnTo>
                    <a:pt x="789" y="28"/>
                  </a:lnTo>
                  <a:lnTo>
                    <a:pt x="802" y="22"/>
                  </a:lnTo>
                  <a:lnTo>
                    <a:pt x="814" y="18"/>
                  </a:lnTo>
                  <a:lnTo>
                    <a:pt x="827" y="14"/>
                  </a:lnTo>
                  <a:lnTo>
                    <a:pt x="840" y="9"/>
                  </a:lnTo>
                  <a:lnTo>
                    <a:pt x="853" y="7"/>
                  </a:lnTo>
                  <a:lnTo>
                    <a:pt x="866" y="6"/>
                  </a:lnTo>
                  <a:lnTo>
                    <a:pt x="880" y="5"/>
                  </a:lnTo>
                  <a:lnTo>
                    <a:pt x="894" y="4"/>
                  </a:lnTo>
                  <a:lnTo>
                    <a:pt x="907" y="3"/>
                  </a:lnTo>
                  <a:lnTo>
                    <a:pt x="921" y="2"/>
                  </a:lnTo>
                  <a:lnTo>
                    <a:pt x="935" y="1"/>
                  </a:lnTo>
                  <a:lnTo>
                    <a:pt x="948" y="0"/>
                  </a:lnTo>
                  <a:lnTo>
                    <a:pt x="961" y="0"/>
                  </a:lnTo>
                  <a:lnTo>
                    <a:pt x="974" y="2"/>
                  </a:lnTo>
                  <a:lnTo>
                    <a:pt x="985" y="7"/>
                  </a:lnTo>
                  <a:lnTo>
                    <a:pt x="997" y="16"/>
                  </a:lnTo>
                  <a:lnTo>
                    <a:pt x="1009" y="26"/>
                  </a:lnTo>
                  <a:lnTo>
                    <a:pt x="1021" y="36"/>
                  </a:lnTo>
                  <a:lnTo>
                    <a:pt x="1033" y="45"/>
                  </a:lnTo>
                  <a:lnTo>
                    <a:pt x="1046" y="52"/>
                  </a:lnTo>
                  <a:lnTo>
                    <a:pt x="1058" y="56"/>
                  </a:lnTo>
                  <a:lnTo>
                    <a:pt x="1069" y="57"/>
                  </a:lnTo>
                  <a:lnTo>
                    <a:pt x="1082" y="57"/>
                  </a:lnTo>
                  <a:lnTo>
                    <a:pt x="1093" y="58"/>
                  </a:lnTo>
                  <a:lnTo>
                    <a:pt x="1105" y="59"/>
                  </a:lnTo>
                  <a:lnTo>
                    <a:pt x="1117" y="60"/>
                  </a:lnTo>
                  <a:lnTo>
                    <a:pt x="1127" y="61"/>
                  </a:lnTo>
                  <a:lnTo>
                    <a:pt x="1139" y="63"/>
                  </a:lnTo>
                  <a:lnTo>
                    <a:pt x="1150" y="65"/>
                  </a:lnTo>
                  <a:lnTo>
                    <a:pt x="1163" y="67"/>
                  </a:lnTo>
                  <a:lnTo>
                    <a:pt x="1175" y="71"/>
                  </a:lnTo>
                  <a:lnTo>
                    <a:pt x="1188" y="74"/>
                  </a:lnTo>
                  <a:lnTo>
                    <a:pt x="1201" y="76"/>
                  </a:lnTo>
                  <a:lnTo>
                    <a:pt x="1212" y="79"/>
                  </a:lnTo>
                  <a:lnTo>
                    <a:pt x="1225" y="83"/>
                  </a:lnTo>
                  <a:lnTo>
                    <a:pt x="1237" y="85"/>
                  </a:lnTo>
                  <a:lnTo>
                    <a:pt x="1250" y="87"/>
                  </a:lnTo>
                  <a:lnTo>
                    <a:pt x="1263" y="89"/>
                  </a:lnTo>
                  <a:lnTo>
                    <a:pt x="1277" y="90"/>
                  </a:lnTo>
                  <a:lnTo>
                    <a:pt x="1291" y="91"/>
                  </a:lnTo>
                  <a:lnTo>
                    <a:pt x="1305" y="91"/>
                  </a:lnTo>
                  <a:lnTo>
                    <a:pt x="1318" y="91"/>
                  </a:lnTo>
                  <a:lnTo>
                    <a:pt x="1332" y="91"/>
                  </a:lnTo>
                  <a:lnTo>
                    <a:pt x="1346" y="92"/>
                  </a:lnTo>
                  <a:lnTo>
                    <a:pt x="1359" y="93"/>
                  </a:lnTo>
                  <a:lnTo>
                    <a:pt x="1372" y="95"/>
                  </a:lnTo>
                  <a:lnTo>
                    <a:pt x="1384" y="98"/>
                  </a:lnTo>
                  <a:lnTo>
                    <a:pt x="1397" y="100"/>
                  </a:lnTo>
                  <a:lnTo>
                    <a:pt x="1410" y="102"/>
                  </a:lnTo>
                  <a:lnTo>
                    <a:pt x="1423" y="104"/>
                  </a:lnTo>
                  <a:lnTo>
                    <a:pt x="1436" y="105"/>
                  </a:lnTo>
                  <a:lnTo>
                    <a:pt x="1449" y="107"/>
                  </a:lnTo>
                  <a:lnTo>
                    <a:pt x="1462" y="109"/>
                  </a:lnTo>
                  <a:lnTo>
                    <a:pt x="1476" y="111"/>
                  </a:lnTo>
                  <a:lnTo>
                    <a:pt x="1489" y="108"/>
                  </a:lnTo>
                  <a:lnTo>
                    <a:pt x="1504" y="105"/>
                  </a:lnTo>
                  <a:lnTo>
                    <a:pt x="1518" y="101"/>
                  </a:lnTo>
                  <a:lnTo>
                    <a:pt x="1532" y="98"/>
                  </a:lnTo>
                  <a:lnTo>
                    <a:pt x="1545" y="94"/>
                  </a:lnTo>
                  <a:lnTo>
                    <a:pt x="1558" y="92"/>
                  </a:lnTo>
                  <a:lnTo>
                    <a:pt x="1571" y="92"/>
                  </a:lnTo>
                  <a:lnTo>
                    <a:pt x="1583" y="93"/>
                  </a:lnTo>
                  <a:lnTo>
                    <a:pt x="1597" y="94"/>
                  </a:lnTo>
                  <a:lnTo>
                    <a:pt x="1611" y="94"/>
                  </a:lnTo>
                  <a:lnTo>
                    <a:pt x="1624" y="94"/>
                  </a:lnTo>
                  <a:lnTo>
                    <a:pt x="1638" y="94"/>
                  </a:lnTo>
                  <a:lnTo>
                    <a:pt x="1651" y="94"/>
                  </a:lnTo>
                  <a:lnTo>
                    <a:pt x="1664" y="94"/>
                  </a:lnTo>
                  <a:lnTo>
                    <a:pt x="1676" y="95"/>
                  </a:lnTo>
                  <a:lnTo>
                    <a:pt x="1689" y="99"/>
                  </a:lnTo>
                  <a:lnTo>
                    <a:pt x="1701" y="106"/>
                  </a:lnTo>
                  <a:lnTo>
                    <a:pt x="1713" y="114"/>
                  </a:lnTo>
                  <a:lnTo>
                    <a:pt x="1723" y="123"/>
                  </a:lnTo>
                  <a:lnTo>
                    <a:pt x="1734" y="132"/>
                  </a:lnTo>
                  <a:lnTo>
                    <a:pt x="1745" y="141"/>
                  </a:lnTo>
                  <a:lnTo>
                    <a:pt x="1756" y="147"/>
                  </a:lnTo>
                  <a:lnTo>
                    <a:pt x="1766" y="150"/>
                  </a:lnTo>
                  <a:lnTo>
                    <a:pt x="1781" y="150"/>
                  </a:lnTo>
                  <a:lnTo>
                    <a:pt x="1795" y="147"/>
                  </a:lnTo>
                  <a:lnTo>
                    <a:pt x="1810" y="143"/>
                  </a:lnTo>
                  <a:lnTo>
                    <a:pt x="1824" y="136"/>
                  </a:lnTo>
                  <a:lnTo>
                    <a:pt x="1838" y="130"/>
                  </a:lnTo>
                  <a:lnTo>
                    <a:pt x="1852" y="124"/>
                  </a:lnTo>
                  <a:lnTo>
                    <a:pt x="1864" y="121"/>
                  </a:lnTo>
                  <a:lnTo>
                    <a:pt x="1876" y="120"/>
                  </a:lnTo>
                  <a:lnTo>
                    <a:pt x="1894" y="126"/>
                  </a:lnTo>
                  <a:lnTo>
                    <a:pt x="1907" y="136"/>
                  </a:lnTo>
                  <a:lnTo>
                    <a:pt x="1916" y="150"/>
                  </a:lnTo>
                  <a:lnTo>
                    <a:pt x="1922" y="166"/>
                  </a:lnTo>
                  <a:lnTo>
                    <a:pt x="1928" y="181"/>
                  </a:lnTo>
                  <a:lnTo>
                    <a:pt x="1935" y="193"/>
                  </a:lnTo>
                  <a:lnTo>
                    <a:pt x="1945" y="203"/>
                  </a:lnTo>
                  <a:lnTo>
                    <a:pt x="1960" y="206"/>
                  </a:lnTo>
                  <a:lnTo>
                    <a:pt x="1977" y="204"/>
                  </a:lnTo>
                  <a:lnTo>
                    <a:pt x="1990" y="200"/>
                  </a:lnTo>
                  <a:lnTo>
                    <a:pt x="2000" y="193"/>
                  </a:lnTo>
                  <a:lnTo>
                    <a:pt x="2009" y="186"/>
                  </a:lnTo>
                  <a:lnTo>
                    <a:pt x="2019" y="178"/>
                  </a:lnTo>
                  <a:lnTo>
                    <a:pt x="2031" y="172"/>
                  </a:lnTo>
                  <a:lnTo>
                    <a:pt x="2046" y="165"/>
                  </a:lnTo>
                  <a:lnTo>
                    <a:pt x="2067" y="162"/>
                  </a:lnTo>
                  <a:lnTo>
                    <a:pt x="2079" y="159"/>
                  </a:lnTo>
                  <a:lnTo>
                    <a:pt x="2091" y="152"/>
                  </a:lnTo>
                  <a:lnTo>
                    <a:pt x="2103" y="145"/>
                  </a:lnTo>
                  <a:lnTo>
                    <a:pt x="2116" y="136"/>
                  </a:lnTo>
                  <a:lnTo>
                    <a:pt x="2129" y="128"/>
                  </a:lnTo>
                  <a:lnTo>
                    <a:pt x="2142" y="120"/>
                  </a:lnTo>
                  <a:lnTo>
                    <a:pt x="2156" y="114"/>
                  </a:lnTo>
                  <a:lnTo>
                    <a:pt x="2170" y="111"/>
                  </a:lnTo>
                  <a:lnTo>
                    <a:pt x="2181" y="113"/>
                  </a:lnTo>
                  <a:lnTo>
                    <a:pt x="2194" y="119"/>
                  </a:lnTo>
                  <a:lnTo>
                    <a:pt x="2207" y="130"/>
                  </a:lnTo>
                  <a:lnTo>
                    <a:pt x="2220" y="142"/>
                  </a:lnTo>
                  <a:lnTo>
                    <a:pt x="2234" y="155"/>
                  </a:lnTo>
                  <a:lnTo>
                    <a:pt x="2247" y="165"/>
                  </a:lnTo>
                  <a:lnTo>
                    <a:pt x="2261" y="172"/>
                  </a:lnTo>
                  <a:lnTo>
                    <a:pt x="2274" y="174"/>
                  </a:lnTo>
                  <a:lnTo>
                    <a:pt x="2287" y="172"/>
                  </a:lnTo>
                  <a:lnTo>
                    <a:pt x="2299" y="166"/>
                  </a:lnTo>
                  <a:lnTo>
                    <a:pt x="2312" y="160"/>
                  </a:lnTo>
                  <a:lnTo>
                    <a:pt x="2325" y="154"/>
                  </a:lnTo>
                  <a:lnTo>
                    <a:pt x="2336" y="147"/>
                  </a:lnTo>
                  <a:lnTo>
                    <a:pt x="2349" y="141"/>
                  </a:lnTo>
                  <a:lnTo>
                    <a:pt x="2362" y="135"/>
                  </a:lnTo>
                  <a:lnTo>
                    <a:pt x="2375" y="133"/>
                  </a:lnTo>
                  <a:lnTo>
                    <a:pt x="2388" y="131"/>
                  </a:lnTo>
                  <a:lnTo>
                    <a:pt x="2400" y="126"/>
                  </a:lnTo>
                  <a:lnTo>
                    <a:pt x="2413" y="119"/>
                  </a:lnTo>
                  <a:lnTo>
                    <a:pt x="2426" y="112"/>
                  </a:lnTo>
                  <a:lnTo>
                    <a:pt x="2439" y="104"/>
                  </a:lnTo>
                  <a:lnTo>
                    <a:pt x="2451" y="98"/>
                  </a:lnTo>
                  <a:lnTo>
                    <a:pt x="2463" y="92"/>
                  </a:lnTo>
                  <a:lnTo>
                    <a:pt x="2476" y="90"/>
                  </a:lnTo>
                  <a:lnTo>
                    <a:pt x="2489" y="88"/>
                  </a:lnTo>
                  <a:lnTo>
                    <a:pt x="2502" y="85"/>
                  </a:lnTo>
                  <a:lnTo>
                    <a:pt x="2515" y="81"/>
                  </a:lnTo>
                  <a:lnTo>
                    <a:pt x="2528" y="77"/>
                  </a:lnTo>
                  <a:lnTo>
                    <a:pt x="2541" y="73"/>
                  </a:lnTo>
                  <a:lnTo>
                    <a:pt x="2554" y="69"/>
                  </a:lnTo>
                  <a:lnTo>
                    <a:pt x="2567" y="65"/>
                  </a:lnTo>
                  <a:lnTo>
                    <a:pt x="2579" y="64"/>
                  </a:lnTo>
                  <a:lnTo>
                    <a:pt x="2592" y="63"/>
                  </a:lnTo>
                  <a:lnTo>
                    <a:pt x="2605" y="64"/>
                  </a:lnTo>
                  <a:lnTo>
                    <a:pt x="2618" y="65"/>
                  </a:lnTo>
                  <a:lnTo>
                    <a:pt x="2631" y="67"/>
                  </a:lnTo>
                  <a:lnTo>
                    <a:pt x="2644" y="69"/>
                  </a:lnTo>
                  <a:lnTo>
                    <a:pt x="2656" y="70"/>
                  </a:lnTo>
                  <a:lnTo>
                    <a:pt x="2669" y="71"/>
                  </a:lnTo>
                  <a:lnTo>
                    <a:pt x="2681" y="71"/>
                  </a:lnTo>
                  <a:lnTo>
                    <a:pt x="2693" y="72"/>
                  </a:lnTo>
                  <a:lnTo>
                    <a:pt x="2706" y="75"/>
                  </a:lnTo>
                  <a:lnTo>
                    <a:pt x="2719" y="79"/>
                  </a:lnTo>
                  <a:lnTo>
                    <a:pt x="2731" y="86"/>
                  </a:lnTo>
                  <a:lnTo>
                    <a:pt x="2743" y="91"/>
                  </a:lnTo>
                  <a:lnTo>
                    <a:pt x="2755" y="97"/>
                  </a:lnTo>
                  <a:lnTo>
                    <a:pt x="2767" y="100"/>
                  </a:lnTo>
                  <a:lnTo>
                    <a:pt x="2777" y="101"/>
                  </a:lnTo>
                  <a:lnTo>
                    <a:pt x="2790" y="99"/>
                  </a:lnTo>
                  <a:lnTo>
                    <a:pt x="2803" y="93"/>
                  </a:lnTo>
                  <a:lnTo>
                    <a:pt x="2817" y="87"/>
                  </a:lnTo>
                  <a:lnTo>
                    <a:pt x="2830" y="79"/>
                  </a:lnTo>
                  <a:lnTo>
                    <a:pt x="2843" y="72"/>
                  </a:lnTo>
                  <a:lnTo>
                    <a:pt x="2857" y="65"/>
                  </a:lnTo>
                  <a:lnTo>
                    <a:pt x="2870" y="60"/>
                  </a:lnTo>
                  <a:lnTo>
                    <a:pt x="2883" y="58"/>
                  </a:lnTo>
                  <a:lnTo>
                    <a:pt x="2896" y="61"/>
                  </a:lnTo>
                  <a:lnTo>
                    <a:pt x="2907" y="69"/>
                  </a:lnTo>
                  <a:lnTo>
                    <a:pt x="2919" y="79"/>
                  </a:lnTo>
                  <a:lnTo>
                    <a:pt x="2932" y="92"/>
                  </a:lnTo>
                  <a:lnTo>
                    <a:pt x="2944" y="105"/>
                  </a:lnTo>
                  <a:lnTo>
                    <a:pt x="2956" y="116"/>
                  </a:lnTo>
                  <a:lnTo>
                    <a:pt x="2968" y="123"/>
                  </a:lnTo>
                  <a:lnTo>
                    <a:pt x="2981" y="127"/>
                  </a:lnTo>
                  <a:lnTo>
                    <a:pt x="2995" y="126"/>
                  </a:lnTo>
                  <a:lnTo>
                    <a:pt x="3009" y="122"/>
                  </a:lnTo>
                  <a:lnTo>
                    <a:pt x="3021" y="119"/>
                  </a:lnTo>
                  <a:lnTo>
                    <a:pt x="3035" y="115"/>
                  </a:lnTo>
                  <a:lnTo>
                    <a:pt x="3049" y="111"/>
                  </a:lnTo>
                  <a:lnTo>
                    <a:pt x="3062" y="106"/>
                  </a:lnTo>
                  <a:lnTo>
                    <a:pt x="3075" y="104"/>
                  </a:lnTo>
                  <a:lnTo>
                    <a:pt x="3088" y="103"/>
                  </a:lnTo>
                  <a:lnTo>
                    <a:pt x="3102" y="102"/>
                  </a:lnTo>
                  <a:lnTo>
                    <a:pt x="3116" y="99"/>
                  </a:lnTo>
                  <a:lnTo>
                    <a:pt x="3129" y="94"/>
                  </a:lnTo>
                  <a:lnTo>
                    <a:pt x="3143" y="88"/>
                  </a:lnTo>
                  <a:lnTo>
                    <a:pt x="3156" y="83"/>
                  </a:lnTo>
                  <a:lnTo>
                    <a:pt x="3169" y="78"/>
                  </a:lnTo>
                  <a:lnTo>
                    <a:pt x="3182" y="75"/>
                  </a:lnTo>
                  <a:lnTo>
                    <a:pt x="3194" y="74"/>
                  </a:lnTo>
                  <a:lnTo>
                    <a:pt x="3208" y="75"/>
                  </a:lnTo>
                  <a:lnTo>
                    <a:pt x="3222" y="77"/>
                  </a:lnTo>
                  <a:lnTo>
                    <a:pt x="3234" y="81"/>
                  </a:lnTo>
                  <a:lnTo>
                    <a:pt x="3247" y="85"/>
                  </a:lnTo>
                  <a:lnTo>
                    <a:pt x="3260" y="88"/>
                  </a:lnTo>
                  <a:lnTo>
                    <a:pt x="3272" y="92"/>
                  </a:lnTo>
                  <a:lnTo>
                    <a:pt x="3284" y="94"/>
                  </a:lnTo>
                  <a:lnTo>
                    <a:pt x="3295" y="95"/>
                  </a:lnTo>
                  <a:lnTo>
                    <a:pt x="3312" y="97"/>
                  </a:lnTo>
                  <a:lnTo>
                    <a:pt x="3328" y="98"/>
                  </a:lnTo>
                  <a:lnTo>
                    <a:pt x="3343" y="100"/>
                  </a:lnTo>
                  <a:lnTo>
                    <a:pt x="3356" y="101"/>
                  </a:lnTo>
                  <a:lnTo>
                    <a:pt x="3367" y="103"/>
                  </a:lnTo>
                  <a:lnTo>
                    <a:pt x="3376" y="104"/>
                  </a:lnTo>
                  <a:lnTo>
                    <a:pt x="3385" y="105"/>
                  </a:lnTo>
                  <a:lnTo>
                    <a:pt x="3390" y="105"/>
                  </a:lnTo>
                  <a:lnTo>
                    <a:pt x="3397" y="105"/>
                  </a:lnTo>
                  <a:lnTo>
                    <a:pt x="3405" y="107"/>
                  </a:lnTo>
                  <a:lnTo>
                    <a:pt x="3416" y="111"/>
                  </a:lnTo>
                  <a:lnTo>
                    <a:pt x="3429" y="114"/>
                  </a:lnTo>
                  <a:lnTo>
                    <a:pt x="3443" y="118"/>
                  </a:lnTo>
                  <a:lnTo>
                    <a:pt x="3458" y="121"/>
                  </a:lnTo>
                  <a:lnTo>
                    <a:pt x="3475" y="124"/>
                  </a:lnTo>
                  <a:lnTo>
                    <a:pt x="3494" y="126"/>
                  </a:lnTo>
                  <a:lnTo>
                    <a:pt x="3507" y="124"/>
                  </a:lnTo>
                  <a:lnTo>
                    <a:pt x="3520" y="120"/>
                  </a:lnTo>
                  <a:lnTo>
                    <a:pt x="3536" y="114"/>
                  </a:lnTo>
                  <a:lnTo>
                    <a:pt x="3550" y="107"/>
                  </a:lnTo>
                  <a:lnTo>
                    <a:pt x="3565" y="101"/>
                  </a:lnTo>
                  <a:lnTo>
                    <a:pt x="3580" y="95"/>
                  </a:lnTo>
                  <a:lnTo>
                    <a:pt x="3595" y="93"/>
                  </a:lnTo>
                  <a:lnTo>
                    <a:pt x="3609" y="94"/>
                  </a:lnTo>
                  <a:lnTo>
                    <a:pt x="3619" y="101"/>
                  </a:lnTo>
                  <a:lnTo>
                    <a:pt x="3629" y="111"/>
                  </a:lnTo>
                  <a:lnTo>
                    <a:pt x="3636" y="123"/>
                  </a:lnTo>
                  <a:lnTo>
                    <a:pt x="3642" y="138"/>
                  </a:lnTo>
                  <a:lnTo>
                    <a:pt x="3648" y="155"/>
                  </a:lnTo>
                  <a:lnTo>
                    <a:pt x="3655" y="169"/>
                  </a:lnTo>
                  <a:lnTo>
                    <a:pt x="3662" y="181"/>
                  </a:lnTo>
                  <a:lnTo>
                    <a:pt x="3672" y="191"/>
                  </a:lnTo>
                  <a:lnTo>
                    <a:pt x="3683" y="198"/>
                  </a:lnTo>
                  <a:lnTo>
                    <a:pt x="3696" y="201"/>
                  </a:lnTo>
                  <a:lnTo>
                    <a:pt x="3709" y="204"/>
                  </a:lnTo>
                  <a:lnTo>
                    <a:pt x="3723" y="207"/>
                  </a:lnTo>
                  <a:lnTo>
                    <a:pt x="3736" y="211"/>
                  </a:lnTo>
                  <a:lnTo>
                    <a:pt x="3747" y="216"/>
                  </a:lnTo>
                  <a:lnTo>
                    <a:pt x="3758" y="223"/>
                  </a:lnTo>
                  <a:lnTo>
                    <a:pt x="3766" y="234"/>
                  </a:lnTo>
                  <a:lnTo>
                    <a:pt x="3772" y="244"/>
                  </a:lnTo>
                  <a:lnTo>
                    <a:pt x="3779" y="255"/>
                  </a:lnTo>
                  <a:lnTo>
                    <a:pt x="3787" y="265"/>
                  </a:lnTo>
                  <a:lnTo>
                    <a:pt x="3795" y="276"/>
                  </a:lnTo>
                  <a:lnTo>
                    <a:pt x="3802" y="288"/>
                  </a:lnTo>
                  <a:lnTo>
                    <a:pt x="3810" y="300"/>
                  </a:lnTo>
                  <a:lnTo>
                    <a:pt x="3814" y="313"/>
                  </a:lnTo>
                  <a:lnTo>
                    <a:pt x="3817" y="327"/>
                  </a:lnTo>
                  <a:lnTo>
                    <a:pt x="3815" y="350"/>
                  </a:lnTo>
                  <a:lnTo>
                    <a:pt x="3808" y="378"/>
                  </a:lnTo>
                  <a:lnTo>
                    <a:pt x="3800" y="408"/>
                  </a:lnTo>
                  <a:lnTo>
                    <a:pt x="3797" y="439"/>
                  </a:lnTo>
                  <a:lnTo>
                    <a:pt x="3795" y="463"/>
                  </a:lnTo>
                  <a:lnTo>
                    <a:pt x="3787" y="489"/>
                  </a:lnTo>
                  <a:lnTo>
                    <a:pt x="3781" y="516"/>
                  </a:lnTo>
                  <a:lnTo>
                    <a:pt x="3776" y="544"/>
                  </a:lnTo>
                  <a:lnTo>
                    <a:pt x="3779" y="557"/>
                  </a:lnTo>
                  <a:lnTo>
                    <a:pt x="3785" y="570"/>
                  </a:lnTo>
                  <a:lnTo>
                    <a:pt x="3794" y="583"/>
                  </a:lnTo>
                  <a:lnTo>
                    <a:pt x="3803" y="595"/>
                  </a:lnTo>
                  <a:lnTo>
                    <a:pt x="3813" y="607"/>
                  </a:lnTo>
                  <a:lnTo>
                    <a:pt x="3822" y="621"/>
                  </a:lnTo>
                  <a:lnTo>
                    <a:pt x="3827" y="634"/>
                  </a:lnTo>
                  <a:lnTo>
                    <a:pt x="3829" y="648"/>
                  </a:lnTo>
                  <a:lnTo>
                    <a:pt x="3830" y="674"/>
                  </a:lnTo>
                  <a:lnTo>
                    <a:pt x="3833" y="701"/>
                  </a:lnTo>
                  <a:lnTo>
                    <a:pt x="3837" y="728"/>
                  </a:lnTo>
                  <a:lnTo>
                    <a:pt x="3837" y="756"/>
                  </a:lnTo>
                  <a:lnTo>
                    <a:pt x="3833" y="769"/>
                  </a:lnTo>
                  <a:lnTo>
                    <a:pt x="3827" y="782"/>
                  </a:lnTo>
                  <a:lnTo>
                    <a:pt x="3817" y="796"/>
                  </a:lnTo>
                  <a:lnTo>
                    <a:pt x="3807" y="810"/>
                  </a:lnTo>
                  <a:lnTo>
                    <a:pt x="3796" y="823"/>
                  </a:lnTo>
                  <a:lnTo>
                    <a:pt x="3786" y="836"/>
                  </a:lnTo>
                  <a:lnTo>
                    <a:pt x="3780" y="850"/>
                  </a:lnTo>
                  <a:lnTo>
                    <a:pt x="3776" y="863"/>
                  </a:lnTo>
                  <a:lnTo>
                    <a:pt x="3773" y="889"/>
                  </a:lnTo>
                  <a:lnTo>
                    <a:pt x="3766" y="916"/>
                  </a:lnTo>
                  <a:lnTo>
                    <a:pt x="3759" y="943"/>
                  </a:lnTo>
                  <a:lnTo>
                    <a:pt x="3755" y="970"/>
                  </a:lnTo>
                  <a:lnTo>
                    <a:pt x="3757" y="983"/>
                  </a:lnTo>
                  <a:lnTo>
                    <a:pt x="3762" y="996"/>
                  </a:lnTo>
                  <a:lnTo>
                    <a:pt x="3770" y="1009"/>
                  </a:lnTo>
                  <a:lnTo>
                    <a:pt x="3779" y="1021"/>
                  </a:lnTo>
                  <a:lnTo>
                    <a:pt x="3787" y="1034"/>
                  </a:lnTo>
                  <a:lnTo>
                    <a:pt x="3795" y="1047"/>
                  </a:lnTo>
                  <a:lnTo>
                    <a:pt x="3800" y="1060"/>
                  </a:lnTo>
                  <a:lnTo>
                    <a:pt x="3802" y="1073"/>
                  </a:lnTo>
                  <a:lnTo>
                    <a:pt x="3800" y="1086"/>
                  </a:lnTo>
                  <a:lnTo>
                    <a:pt x="3795" y="1100"/>
                  </a:lnTo>
                  <a:lnTo>
                    <a:pt x="3787" y="1113"/>
                  </a:lnTo>
                  <a:lnTo>
                    <a:pt x="3780" y="1127"/>
                  </a:lnTo>
                  <a:lnTo>
                    <a:pt x="3771" y="1141"/>
                  </a:lnTo>
                  <a:lnTo>
                    <a:pt x="3764" y="1154"/>
                  </a:lnTo>
                  <a:lnTo>
                    <a:pt x="3758" y="1168"/>
                  </a:lnTo>
                  <a:lnTo>
                    <a:pt x="3756" y="1181"/>
                  </a:lnTo>
                  <a:lnTo>
                    <a:pt x="3759" y="1208"/>
                  </a:lnTo>
                  <a:lnTo>
                    <a:pt x="3767" y="1234"/>
                  </a:lnTo>
                  <a:lnTo>
                    <a:pt x="3773" y="1260"/>
                  </a:lnTo>
                  <a:lnTo>
                    <a:pt x="3776" y="1287"/>
                  </a:lnTo>
                  <a:lnTo>
                    <a:pt x="3774" y="1314"/>
                  </a:lnTo>
                  <a:lnTo>
                    <a:pt x="3771" y="1340"/>
                  </a:lnTo>
                  <a:lnTo>
                    <a:pt x="3767" y="1366"/>
                  </a:lnTo>
                  <a:lnTo>
                    <a:pt x="3765" y="1391"/>
                  </a:lnTo>
                  <a:lnTo>
                    <a:pt x="3760" y="1419"/>
                  </a:lnTo>
                  <a:lnTo>
                    <a:pt x="3750" y="1446"/>
                  </a:lnTo>
                  <a:lnTo>
                    <a:pt x="3739" y="1474"/>
                  </a:lnTo>
                  <a:lnTo>
                    <a:pt x="3735" y="1501"/>
                  </a:lnTo>
                  <a:lnTo>
                    <a:pt x="3738" y="1514"/>
                  </a:lnTo>
                  <a:lnTo>
                    <a:pt x="3745" y="1527"/>
                  </a:lnTo>
                  <a:lnTo>
                    <a:pt x="3757" y="1539"/>
                  </a:lnTo>
                  <a:lnTo>
                    <a:pt x="3771" y="1551"/>
                  </a:lnTo>
                  <a:lnTo>
                    <a:pt x="3785" y="1562"/>
                  </a:lnTo>
                  <a:lnTo>
                    <a:pt x="3798" y="1574"/>
                  </a:lnTo>
                  <a:lnTo>
                    <a:pt x="3807" y="1587"/>
                  </a:lnTo>
                  <a:lnTo>
                    <a:pt x="3810" y="1599"/>
                  </a:lnTo>
                  <a:lnTo>
                    <a:pt x="3809" y="1625"/>
                  </a:lnTo>
                  <a:lnTo>
                    <a:pt x="3807" y="1651"/>
                  </a:lnTo>
                  <a:lnTo>
                    <a:pt x="3803" y="1675"/>
                  </a:lnTo>
                  <a:lnTo>
                    <a:pt x="3802" y="1700"/>
                  </a:lnTo>
                  <a:lnTo>
                    <a:pt x="3800" y="1713"/>
                  </a:lnTo>
                  <a:lnTo>
                    <a:pt x="3793" y="1727"/>
                  </a:lnTo>
                  <a:lnTo>
                    <a:pt x="3783" y="1742"/>
                  </a:lnTo>
                  <a:lnTo>
                    <a:pt x="3771" y="1756"/>
                  </a:lnTo>
                  <a:lnTo>
                    <a:pt x="3759" y="1771"/>
                  </a:lnTo>
                  <a:lnTo>
                    <a:pt x="3750" y="1785"/>
                  </a:lnTo>
                  <a:lnTo>
                    <a:pt x="3742" y="1798"/>
                  </a:lnTo>
                  <a:lnTo>
                    <a:pt x="3741" y="1810"/>
                  </a:lnTo>
                  <a:lnTo>
                    <a:pt x="3744" y="1823"/>
                  </a:lnTo>
                  <a:lnTo>
                    <a:pt x="3750" y="1835"/>
                  </a:lnTo>
                  <a:lnTo>
                    <a:pt x="3758" y="1846"/>
                  </a:lnTo>
                  <a:lnTo>
                    <a:pt x="3767" y="1858"/>
                  </a:lnTo>
                  <a:lnTo>
                    <a:pt x="3775" y="1869"/>
                  </a:lnTo>
                  <a:lnTo>
                    <a:pt x="3783" y="1880"/>
                  </a:lnTo>
                  <a:lnTo>
                    <a:pt x="3789" y="1892"/>
                  </a:lnTo>
                  <a:lnTo>
                    <a:pt x="3793" y="1903"/>
                  </a:lnTo>
                  <a:lnTo>
                    <a:pt x="3796" y="1916"/>
                  </a:lnTo>
                  <a:lnTo>
                    <a:pt x="3799" y="1929"/>
                  </a:lnTo>
                  <a:lnTo>
                    <a:pt x="3804" y="1941"/>
                  </a:lnTo>
                  <a:lnTo>
                    <a:pt x="3810" y="1953"/>
                  </a:lnTo>
                  <a:lnTo>
                    <a:pt x="3815" y="1965"/>
                  </a:lnTo>
                  <a:lnTo>
                    <a:pt x="3821" y="1977"/>
                  </a:lnTo>
                  <a:lnTo>
                    <a:pt x="3825" y="1989"/>
                  </a:lnTo>
                  <a:lnTo>
                    <a:pt x="3828" y="2001"/>
                  </a:lnTo>
                  <a:lnTo>
                    <a:pt x="3828" y="2027"/>
                  </a:lnTo>
                  <a:lnTo>
                    <a:pt x="3824" y="2054"/>
                  </a:lnTo>
                  <a:lnTo>
                    <a:pt x="3818" y="2082"/>
                  </a:lnTo>
                  <a:lnTo>
                    <a:pt x="3818" y="2108"/>
                  </a:lnTo>
                  <a:lnTo>
                    <a:pt x="3823" y="2120"/>
                  </a:lnTo>
                  <a:lnTo>
                    <a:pt x="3830" y="2130"/>
                  </a:lnTo>
                  <a:lnTo>
                    <a:pt x="3841" y="2141"/>
                  </a:lnTo>
                  <a:lnTo>
                    <a:pt x="3852" y="2151"/>
                  </a:lnTo>
                  <a:lnTo>
                    <a:pt x="3863" y="2162"/>
                  </a:lnTo>
                  <a:lnTo>
                    <a:pt x="3872" y="2171"/>
                  </a:lnTo>
                  <a:lnTo>
                    <a:pt x="3880" y="2182"/>
                  </a:lnTo>
                  <a:lnTo>
                    <a:pt x="3884" y="2194"/>
                  </a:lnTo>
                  <a:lnTo>
                    <a:pt x="3886" y="2220"/>
                  </a:lnTo>
                  <a:lnTo>
                    <a:pt x="3886" y="2247"/>
                  </a:lnTo>
                  <a:lnTo>
                    <a:pt x="3885" y="2273"/>
                  </a:lnTo>
                  <a:lnTo>
                    <a:pt x="3886" y="2299"/>
                  </a:lnTo>
                  <a:lnTo>
                    <a:pt x="3890" y="2324"/>
                  </a:lnTo>
                  <a:lnTo>
                    <a:pt x="3896" y="2350"/>
                  </a:lnTo>
                  <a:lnTo>
                    <a:pt x="3900" y="2376"/>
                  </a:lnTo>
                  <a:lnTo>
                    <a:pt x="3903" y="2401"/>
                  </a:lnTo>
                  <a:lnTo>
                    <a:pt x="3902" y="2414"/>
                  </a:lnTo>
                  <a:lnTo>
                    <a:pt x="3896" y="2428"/>
                  </a:lnTo>
                  <a:lnTo>
                    <a:pt x="3887" y="2442"/>
                  </a:lnTo>
                  <a:lnTo>
                    <a:pt x="3877" y="2456"/>
                  </a:lnTo>
                  <a:lnTo>
                    <a:pt x="3866" y="2470"/>
                  </a:lnTo>
                  <a:lnTo>
                    <a:pt x="3857" y="2484"/>
                  </a:lnTo>
                  <a:lnTo>
                    <a:pt x="3851" y="2498"/>
                  </a:lnTo>
                  <a:lnTo>
                    <a:pt x="3849" y="2512"/>
                  </a:lnTo>
                  <a:lnTo>
                    <a:pt x="3851" y="2536"/>
                  </a:lnTo>
                  <a:lnTo>
                    <a:pt x="3853" y="2561"/>
                  </a:lnTo>
                  <a:lnTo>
                    <a:pt x="3855" y="2585"/>
                  </a:lnTo>
                  <a:lnTo>
                    <a:pt x="3856" y="2611"/>
                  </a:lnTo>
                  <a:lnTo>
                    <a:pt x="3860" y="2636"/>
                  </a:lnTo>
                  <a:lnTo>
                    <a:pt x="3868" y="2660"/>
                  </a:lnTo>
                  <a:lnTo>
                    <a:pt x="3877" y="2685"/>
                  </a:lnTo>
                  <a:lnTo>
                    <a:pt x="3879" y="2711"/>
                  </a:lnTo>
                  <a:lnTo>
                    <a:pt x="3881" y="2737"/>
                  </a:lnTo>
                  <a:lnTo>
                    <a:pt x="3889" y="2763"/>
                  </a:lnTo>
                  <a:lnTo>
                    <a:pt x="3898" y="2789"/>
                  </a:lnTo>
                  <a:lnTo>
                    <a:pt x="3900" y="2815"/>
                  </a:lnTo>
                  <a:lnTo>
                    <a:pt x="3897" y="2827"/>
                  </a:lnTo>
                  <a:lnTo>
                    <a:pt x="3890" y="2839"/>
                  </a:lnTo>
                  <a:lnTo>
                    <a:pt x="3882" y="2850"/>
                  </a:lnTo>
                  <a:lnTo>
                    <a:pt x="3873" y="2862"/>
                  </a:lnTo>
                  <a:lnTo>
                    <a:pt x="3864" y="2874"/>
                  </a:lnTo>
                  <a:lnTo>
                    <a:pt x="3856" y="2886"/>
                  </a:lnTo>
                  <a:lnTo>
                    <a:pt x="3849" y="2898"/>
                  </a:lnTo>
                  <a:lnTo>
                    <a:pt x="3845" y="2911"/>
                  </a:lnTo>
                  <a:lnTo>
                    <a:pt x="3844" y="2939"/>
                  </a:lnTo>
                  <a:lnTo>
                    <a:pt x="3847" y="2967"/>
                  </a:lnTo>
                  <a:lnTo>
                    <a:pt x="3850" y="2994"/>
                  </a:lnTo>
                  <a:lnTo>
                    <a:pt x="3849" y="3020"/>
                  </a:lnTo>
                  <a:lnTo>
                    <a:pt x="3844" y="3035"/>
                  </a:lnTo>
                  <a:lnTo>
                    <a:pt x="3839" y="3049"/>
                  </a:lnTo>
                  <a:lnTo>
                    <a:pt x="3832" y="3062"/>
                  </a:lnTo>
                  <a:lnTo>
                    <a:pt x="3825" y="3075"/>
                  </a:lnTo>
                  <a:lnTo>
                    <a:pt x="3817" y="3088"/>
                  </a:lnTo>
                  <a:lnTo>
                    <a:pt x="3811" y="3101"/>
                  </a:lnTo>
                  <a:lnTo>
                    <a:pt x="3806" y="3113"/>
                  </a:lnTo>
                  <a:lnTo>
                    <a:pt x="3801" y="3126"/>
                  </a:lnTo>
                  <a:lnTo>
                    <a:pt x="3797" y="3140"/>
                  </a:lnTo>
                  <a:lnTo>
                    <a:pt x="3793" y="3153"/>
                  </a:lnTo>
                  <a:lnTo>
                    <a:pt x="3787" y="3166"/>
                  </a:lnTo>
                  <a:lnTo>
                    <a:pt x="3783" y="3179"/>
                  </a:lnTo>
                  <a:lnTo>
                    <a:pt x="3778" y="3191"/>
                  </a:lnTo>
                  <a:lnTo>
                    <a:pt x="3772" y="3204"/>
                  </a:lnTo>
                  <a:lnTo>
                    <a:pt x="3768" y="3216"/>
                  </a:lnTo>
                  <a:lnTo>
                    <a:pt x="3764" y="3227"/>
                  </a:lnTo>
                  <a:lnTo>
                    <a:pt x="3760" y="3241"/>
                  </a:lnTo>
                  <a:lnTo>
                    <a:pt x="3761" y="3256"/>
                  </a:lnTo>
                  <a:lnTo>
                    <a:pt x="3765" y="3273"/>
                  </a:lnTo>
                  <a:lnTo>
                    <a:pt x="3769" y="3288"/>
                  </a:lnTo>
                  <a:lnTo>
                    <a:pt x="3773" y="3304"/>
                  </a:lnTo>
                  <a:lnTo>
                    <a:pt x="3776" y="3319"/>
                  </a:lnTo>
                  <a:lnTo>
                    <a:pt x="3778" y="3332"/>
                  </a:lnTo>
                  <a:lnTo>
                    <a:pt x="3774" y="3345"/>
                  </a:lnTo>
                  <a:lnTo>
                    <a:pt x="3767" y="3358"/>
                  </a:lnTo>
                  <a:lnTo>
                    <a:pt x="3755" y="3368"/>
                  </a:lnTo>
                  <a:lnTo>
                    <a:pt x="3741" y="3378"/>
                  </a:lnTo>
                  <a:lnTo>
                    <a:pt x="3727" y="3387"/>
                  </a:lnTo>
                  <a:lnTo>
                    <a:pt x="3712" y="3395"/>
                  </a:lnTo>
                  <a:lnTo>
                    <a:pt x="3698" y="3404"/>
                  </a:lnTo>
                  <a:lnTo>
                    <a:pt x="3686" y="3412"/>
                  </a:lnTo>
                  <a:lnTo>
                    <a:pt x="3679" y="3423"/>
                  </a:lnTo>
                  <a:lnTo>
                    <a:pt x="3671" y="3451"/>
                  </a:lnTo>
                  <a:lnTo>
                    <a:pt x="3669" y="3480"/>
                  </a:lnTo>
                  <a:lnTo>
                    <a:pt x="3667" y="3509"/>
                  </a:lnTo>
                  <a:lnTo>
                    <a:pt x="3660" y="3535"/>
                  </a:lnTo>
                  <a:lnTo>
                    <a:pt x="3654" y="3547"/>
                  </a:lnTo>
                  <a:lnTo>
                    <a:pt x="3646" y="3559"/>
                  </a:lnTo>
                  <a:lnTo>
                    <a:pt x="3639" y="3569"/>
                  </a:lnTo>
                  <a:lnTo>
                    <a:pt x="3631" y="3581"/>
                  </a:lnTo>
                  <a:lnTo>
                    <a:pt x="3624" y="3592"/>
                  </a:lnTo>
                  <a:lnTo>
                    <a:pt x="3617" y="3604"/>
                  </a:lnTo>
                  <a:lnTo>
                    <a:pt x="3612" y="3616"/>
                  </a:lnTo>
                  <a:lnTo>
                    <a:pt x="3607" y="3628"/>
                  </a:lnTo>
                  <a:lnTo>
                    <a:pt x="3602" y="3639"/>
                  </a:lnTo>
                  <a:lnTo>
                    <a:pt x="3596" y="3650"/>
                  </a:lnTo>
                  <a:lnTo>
                    <a:pt x="3590" y="3662"/>
                  </a:lnTo>
                  <a:lnTo>
                    <a:pt x="3585" y="3674"/>
                  </a:lnTo>
                  <a:lnTo>
                    <a:pt x="3580" y="3687"/>
                  </a:lnTo>
                  <a:lnTo>
                    <a:pt x="3574" y="3699"/>
                  </a:lnTo>
                  <a:lnTo>
                    <a:pt x="3571" y="3711"/>
                  </a:lnTo>
                  <a:lnTo>
                    <a:pt x="3568" y="3725"/>
                  </a:lnTo>
                  <a:lnTo>
                    <a:pt x="3568" y="3739"/>
                  </a:lnTo>
                  <a:lnTo>
                    <a:pt x="3570" y="3754"/>
                  </a:lnTo>
                  <a:lnTo>
                    <a:pt x="3575" y="3771"/>
                  </a:lnTo>
                  <a:lnTo>
                    <a:pt x="3581" y="3787"/>
                  </a:lnTo>
                  <a:lnTo>
                    <a:pt x="3587" y="3803"/>
                  </a:lnTo>
                  <a:lnTo>
                    <a:pt x="3591" y="3818"/>
                  </a:lnTo>
                  <a:lnTo>
                    <a:pt x="3593" y="3833"/>
                  </a:lnTo>
                  <a:lnTo>
                    <a:pt x="3590" y="3848"/>
                  </a:lnTo>
                  <a:lnTo>
                    <a:pt x="3586" y="3861"/>
                  </a:lnTo>
                  <a:lnTo>
                    <a:pt x="3580" y="3874"/>
                  </a:lnTo>
                  <a:lnTo>
                    <a:pt x="3572" y="3887"/>
                  </a:lnTo>
                  <a:lnTo>
                    <a:pt x="3565" y="3900"/>
                  </a:lnTo>
                  <a:lnTo>
                    <a:pt x="3557" y="3914"/>
                  </a:lnTo>
                  <a:lnTo>
                    <a:pt x="3550" y="3927"/>
                  </a:lnTo>
                  <a:lnTo>
                    <a:pt x="3542" y="3939"/>
                  </a:lnTo>
                  <a:lnTo>
                    <a:pt x="3536" y="3952"/>
                  </a:lnTo>
                  <a:lnTo>
                    <a:pt x="3527" y="3964"/>
                  </a:lnTo>
                  <a:lnTo>
                    <a:pt x="3515" y="3974"/>
                  </a:lnTo>
                  <a:lnTo>
                    <a:pt x="3499" y="3981"/>
                  </a:lnTo>
                  <a:lnTo>
                    <a:pt x="3483" y="3989"/>
                  </a:lnTo>
                  <a:lnTo>
                    <a:pt x="3466" y="3995"/>
                  </a:lnTo>
                  <a:lnTo>
                    <a:pt x="3450" y="4004"/>
                  </a:lnTo>
                  <a:lnTo>
                    <a:pt x="3437" y="4013"/>
                  </a:lnTo>
                  <a:lnTo>
                    <a:pt x="3426" y="4023"/>
                  </a:lnTo>
                  <a:lnTo>
                    <a:pt x="3419" y="4036"/>
                  </a:lnTo>
                  <a:lnTo>
                    <a:pt x="3415" y="4050"/>
                  </a:lnTo>
                  <a:lnTo>
                    <a:pt x="3412" y="4065"/>
                  </a:lnTo>
                  <a:lnTo>
                    <a:pt x="3410" y="4081"/>
                  </a:lnTo>
                  <a:lnTo>
                    <a:pt x="3406" y="4096"/>
                  </a:lnTo>
                  <a:lnTo>
                    <a:pt x="3403" y="4110"/>
                  </a:lnTo>
                  <a:lnTo>
                    <a:pt x="3398" y="4124"/>
                  </a:lnTo>
                  <a:lnTo>
                    <a:pt x="3389" y="4135"/>
                  </a:lnTo>
                  <a:lnTo>
                    <a:pt x="3380" y="4147"/>
                  </a:lnTo>
                  <a:lnTo>
                    <a:pt x="3371" y="4159"/>
                  </a:lnTo>
                  <a:lnTo>
                    <a:pt x="3362" y="4173"/>
                  </a:lnTo>
                  <a:lnTo>
                    <a:pt x="3354" y="4186"/>
                  </a:lnTo>
                  <a:lnTo>
                    <a:pt x="3344" y="4199"/>
                  </a:lnTo>
                  <a:lnTo>
                    <a:pt x="3334" y="4212"/>
                  </a:lnTo>
                  <a:lnTo>
                    <a:pt x="3325" y="4222"/>
                  </a:lnTo>
                  <a:lnTo>
                    <a:pt x="3313" y="4231"/>
                  </a:lnTo>
                  <a:lnTo>
                    <a:pt x="3301" y="4237"/>
                  </a:lnTo>
                  <a:lnTo>
                    <a:pt x="3288" y="4242"/>
                  </a:lnTo>
                  <a:lnTo>
                    <a:pt x="3274" y="4245"/>
                  </a:lnTo>
                  <a:lnTo>
                    <a:pt x="3259" y="4247"/>
                  </a:lnTo>
                  <a:lnTo>
                    <a:pt x="3244" y="4249"/>
                  </a:lnTo>
                  <a:lnTo>
                    <a:pt x="3230" y="4251"/>
                  </a:lnTo>
                  <a:lnTo>
                    <a:pt x="3215" y="4253"/>
                  </a:lnTo>
                  <a:lnTo>
                    <a:pt x="3202" y="4257"/>
                  </a:lnTo>
                  <a:lnTo>
                    <a:pt x="3190" y="4261"/>
                  </a:lnTo>
                  <a:lnTo>
                    <a:pt x="3177" y="4265"/>
                  </a:lnTo>
                  <a:lnTo>
                    <a:pt x="3164" y="4271"/>
                  </a:lnTo>
                  <a:lnTo>
                    <a:pt x="3152" y="4275"/>
                  </a:lnTo>
                  <a:lnTo>
                    <a:pt x="3138" y="4279"/>
                  </a:lnTo>
                  <a:lnTo>
                    <a:pt x="3124" y="4284"/>
                  </a:lnTo>
                  <a:lnTo>
                    <a:pt x="3111" y="4286"/>
                  </a:lnTo>
                  <a:lnTo>
                    <a:pt x="3097" y="4287"/>
                  </a:lnTo>
                  <a:lnTo>
                    <a:pt x="3086" y="4286"/>
                  </a:lnTo>
                  <a:lnTo>
                    <a:pt x="3074" y="4284"/>
                  </a:lnTo>
                  <a:lnTo>
                    <a:pt x="3062" y="4280"/>
                  </a:lnTo>
                  <a:lnTo>
                    <a:pt x="3049" y="4275"/>
                  </a:lnTo>
                  <a:lnTo>
                    <a:pt x="3037" y="4271"/>
                  </a:lnTo>
                  <a:lnTo>
                    <a:pt x="3023" y="4266"/>
                  </a:lnTo>
                  <a:lnTo>
                    <a:pt x="3009" y="4263"/>
                  </a:lnTo>
                  <a:lnTo>
                    <a:pt x="2993" y="4261"/>
                  </a:lnTo>
                  <a:lnTo>
                    <a:pt x="2982" y="4259"/>
                  </a:lnTo>
                  <a:lnTo>
                    <a:pt x="2970" y="4255"/>
                  </a:lnTo>
                  <a:lnTo>
                    <a:pt x="2958" y="4249"/>
                  </a:lnTo>
                  <a:lnTo>
                    <a:pt x="2946" y="4243"/>
                  </a:lnTo>
                  <a:lnTo>
                    <a:pt x="2934" y="4235"/>
                  </a:lnTo>
                  <a:lnTo>
                    <a:pt x="2921" y="4230"/>
                  </a:lnTo>
                  <a:lnTo>
                    <a:pt x="2909" y="4224"/>
                  </a:lnTo>
                  <a:lnTo>
                    <a:pt x="2896" y="4222"/>
                  </a:lnTo>
                  <a:lnTo>
                    <a:pt x="2883" y="4221"/>
                  </a:lnTo>
                  <a:lnTo>
                    <a:pt x="2871" y="4220"/>
                  </a:lnTo>
                  <a:lnTo>
                    <a:pt x="2858" y="4219"/>
                  </a:lnTo>
                  <a:lnTo>
                    <a:pt x="2845" y="4217"/>
                  </a:lnTo>
                  <a:lnTo>
                    <a:pt x="2832" y="4216"/>
                  </a:lnTo>
                  <a:lnTo>
                    <a:pt x="2819" y="4215"/>
                  </a:lnTo>
                  <a:lnTo>
                    <a:pt x="2806" y="4214"/>
                  </a:lnTo>
                  <a:lnTo>
                    <a:pt x="2793" y="4213"/>
                  </a:lnTo>
                  <a:lnTo>
                    <a:pt x="2781" y="4214"/>
                  </a:lnTo>
                  <a:lnTo>
                    <a:pt x="2767" y="4217"/>
                  </a:lnTo>
                  <a:lnTo>
                    <a:pt x="2753" y="4223"/>
                  </a:lnTo>
                  <a:lnTo>
                    <a:pt x="2739" y="4230"/>
                  </a:lnTo>
                  <a:lnTo>
                    <a:pt x="2725" y="4237"/>
                  </a:lnTo>
                  <a:lnTo>
                    <a:pt x="2711" y="4243"/>
                  </a:lnTo>
                  <a:lnTo>
                    <a:pt x="2697" y="4247"/>
                  </a:lnTo>
                  <a:lnTo>
                    <a:pt x="2683" y="4247"/>
                  </a:lnTo>
                  <a:lnTo>
                    <a:pt x="2670" y="4247"/>
                  </a:lnTo>
                  <a:lnTo>
                    <a:pt x="2657" y="4247"/>
                  </a:lnTo>
                  <a:lnTo>
                    <a:pt x="2644" y="4248"/>
                  </a:lnTo>
                  <a:lnTo>
                    <a:pt x="2631" y="4250"/>
                  </a:lnTo>
                  <a:lnTo>
                    <a:pt x="2618" y="4252"/>
                  </a:lnTo>
                  <a:lnTo>
                    <a:pt x="2604" y="4253"/>
                  </a:lnTo>
                  <a:lnTo>
                    <a:pt x="2591" y="4253"/>
                  </a:lnTo>
                  <a:lnTo>
                    <a:pt x="2578" y="4253"/>
                  </a:lnTo>
                  <a:lnTo>
                    <a:pt x="2567" y="4252"/>
                  </a:lnTo>
                  <a:lnTo>
                    <a:pt x="2554" y="4252"/>
                  </a:lnTo>
                  <a:lnTo>
                    <a:pt x="2541" y="4252"/>
                  </a:lnTo>
                  <a:lnTo>
                    <a:pt x="2528" y="4253"/>
                  </a:lnTo>
                  <a:lnTo>
                    <a:pt x="2515" y="4253"/>
                  </a:lnTo>
                  <a:lnTo>
                    <a:pt x="2502" y="4255"/>
                  </a:lnTo>
                  <a:lnTo>
                    <a:pt x="2489" y="4255"/>
                  </a:lnTo>
                  <a:lnTo>
                    <a:pt x="2476" y="4253"/>
                  </a:lnTo>
                  <a:lnTo>
                    <a:pt x="2463" y="4251"/>
                  </a:lnTo>
                  <a:lnTo>
                    <a:pt x="2450" y="4250"/>
                  </a:lnTo>
                  <a:lnTo>
                    <a:pt x="2437" y="4248"/>
                  </a:lnTo>
                  <a:lnTo>
                    <a:pt x="2426" y="4247"/>
                  </a:lnTo>
                  <a:lnTo>
                    <a:pt x="2413" y="4245"/>
                  </a:lnTo>
                  <a:lnTo>
                    <a:pt x="2400" y="4244"/>
                  </a:lnTo>
                  <a:lnTo>
                    <a:pt x="2387" y="4242"/>
                  </a:lnTo>
                  <a:lnTo>
                    <a:pt x="2374" y="4241"/>
                  </a:lnTo>
                  <a:lnTo>
                    <a:pt x="2361" y="4240"/>
                  </a:lnTo>
                  <a:lnTo>
                    <a:pt x="2348" y="4238"/>
                  </a:lnTo>
                  <a:lnTo>
                    <a:pt x="2336" y="4237"/>
                  </a:lnTo>
                  <a:lnTo>
                    <a:pt x="2323" y="4235"/>
                  </a:lnTo>
                  <a:lnTo>
                    <a:pt x="2311" y="4234"/>
                  </a:lnTo>
                  <a:lnTo>
                    <a:pt x="2299" y="4233"/>
                  </a:lnTo>
                  <a:lnTo>
                    <a:pt x="2286" y="4232"/>
                  </a:lnTo>
                  <a:lnTo>
                    <a:pt x="2273" y="4231"/>
                  </a:lnTo>
                  <a:lnTo>
                    <a:pt x="2260" y="4228"/>
                  </a:lnTo>
                  <a:lnTo>
                    <a:pt x="2248" y="4219"/>
                  </a:lnTo>
                  <a:lnTo>
                    <a:pt x="2237" y="4208"/>
                  </a:lnTo>
                  <a:lnTo>
                    <a:pt x="2227" y="4196"/>
                  </a:lnTo>
                  <a:lnTo>
                    <a:pt x="2215" y="4185"/>
                  </a:lnTo>
                  <a:lnTo>
                    <a:pt x="2204" y="4174"/>
                  </a:lnTo>
                  <a:lnTo>
                    <a:pt x="2192" y="4165"/>
                  </a:lnTo>
                  <a:lnTo>
                    <a:pt x="2179" y="4162"/>
                  </a:lnTo>
                  <a:lnTo>
                    <a:pt x="2166" y="4164"/>
                  </a:lnTo>
                  <a:lnTo>
                    <a:pt x="2152" y="4170"/>
                  </a:lnTo>
                  <a:lnTo>
                    <a:pt x="2138" y="4178"/>
                  </a:lnTo>
                  <a:lnTo>
                    <a:pt x="2124" y="4188"/>
                  </a:lnTo>
                  <a:lnTo>
                    <a:pt x="2110" y="4198"/>
                  </a:lnTo>
                  <a:lnTo>
                    <a:pt x="2096" y="4206"/>
                  </a:lnTo>
                  <a:lnTo>
                    <a:pt x="2083" y="4213"/>
                  </a:lnTo>
                  <a:lnTo>
                    <a:pt x="2070" y="4215"/>
                  </a:lnTo>
                  <a:lnTo>
                    <a:pt x="2057" y="4212"/>
                  </a:lnTo>
                  <a:lnTo>
                    <a:pt x="2043" y="4203"/>
                  </a:lnTo>
                  <a:lnTo>
                    <a:pt x="2030" y="4191"/>
                  </a:lnTo>
                  <a:lnTo>
                    <a:pt x="2016" y="4177"/>
                  </a:lnTo>
                  <a:lnTo>
                    <a:pt x="2003" y="4164"/>
                  </a:lnTo>
                  <a:lnTo>
                    <a:pt x="1989" y="4152"/>
                  </a:lnTo>
                  <a:lnTo>
                    <a:pt x="1976" y="4145"/>
                  </a:lnTo>
                  <a:lnTo>
                    <a:pt x="1963" y="4142"/>
                  </a:lnTo>
                  <a:lnTo>
                    <a:pt x="1950" y="4141"/>
                  </a:lnTo>
                  <a:lnTo>
                    <a:pt x="1938" y="4137"/>
                  </a:lnTo>
                  <a:lnTo>
                    <a:pt x="1925" y="4133"/>
                  </a:lnTo>
                  <a:lnTo>
                    <a:pt x="1914" y="4128"/>
                  </a:lnTo>
                  <a:lnTo>
                    <a:pt x="1902" y="4122"/>
                  </a:lnTo>
                  <a:lnTo>
                    <a:pt x="1890" y="4118"/>
                  </a:lnTo>
                  <a:lnTo>
                    <a:pt x="1877" y="4115"/>
                  </a:lnTo>
                  <a:lnTo>
                    <a:pt x="1865" y="4114"/>
                  </a:lnTo>
                  <a:lnTo>
                    <a:pt x="1852" y="4114"/>
                  </a:lnTo>
                  <a:lnTo>
                    <a:pt x="1841" y="4112"/>
                  </a:lnTo>
                  <a:lnTo>
                    <a:pt x="1828" y="4108"/>
                  </a:lnTo>
                  <a:lnTo>
                    <a:pt x="1815" y="4104"/>
                  </a:lnTo>
                  <a:lnTo>
                    <a:pt x="1802" y="4101"/>
                  </a:lnTo>
                  <a:lnTo>
                    <a:pt x="1790" y="4098"/>
                  </a:lnTo>
                  <a:lnTo>
                    <a:pt x="1777" y="4095"/>
                  </a:lnTo>
                  <a:lnTo>
                    <a:pt x="1765" y="4095"/>
                  </a:lnTo>
                  <a:lnTo>
                    <a:pt x="1752" y="4098"/>
                  </a:lnTo>
                  <a:lnTo>
                    <a:pt x="1740" y="4101"/>
                  </a:lnTo>
                  <a:lnTo>
                    <a:pt x="1728" y="4105"/>
                  </a:lnTo>
                  <a:lnTo>
                    <a:pt x="1716" y="4109"/>
                  </a:lnTo>
                  <a:lnTo>
                    <a:pt x="1704" y="4114"/>
                  </a:lnTo>
                  <a:lnTo>
                    <a:pt x="1692" y="4118"/>
                  </a:lnTo>
                  <a:lnTo>
                    <a:pt x="1680" y="4122"/>
                  </a:lnTo>
                  <a:lnTo>
                    <a:pt x="1668" y="4126"/>
                  </a:lnTo>
                  <a:lnTo>
                    <a:pt x="1656" y="4128"/>
                  </a:lnTo>
                  <a:lnTo>
                    <a:pt x="1643" y="4129"/>
                  </a:lnTo>
                  <a:lnTo>
                    <a:pt x="1630" y="4130"/>
                  </a:lnTo>
                  <a:lnTo>
                    <a:pt x="1616" y="4130"/>
                  </a:lnTo>
                  <a:lnTo>
                    <a:pt x="1603" y="4131"/>
                  </a:lnTo>
                  <a:lnTo>
                    <a:pt x="1590" y="4131"/>
                  </a:lnTo>
                  <a:lnTo>
                    <a:pt x="1576" y="4132"/>
                  </a:lnTo>
                  <a:lnTo>
                    <a:pt x="1563" y="4134"/>
                  </a:lnTo>
                  <a:lnTo>
                    <a:pt x="1550" y="4139"/>
                  </a:lnTo>
                  <a:lnTo>
                    <a:pt x="1538" y="4149"/>
                  </a:lnTo>
                  <a:lnTo>
                    <a:pt x="1525" y="4163"/>
                  </a:lnTo>
                  <a:lnTo>
                    <a:pt x="1514" y="4178"/>
                  </a:lnTo>
                  <a:lnTo>
                    <a:pt x="1501" y="4193"/>
                  </a:lnTo>
                  <a:lnTo>
                    <a:pt x="1489" y="4206"/>
                  </a:lnTo>
                  <a:lnTo>
                    <a:pt x="1476" y="4216"/>
                  </a:lnTo>
                  <a:lnTo>
                    <a:pt x="1463" y="4221"/>
                  </a:lnTo>
                  <a:lnTo>
                    <a:pt x="1450" y="4222"/>
                  </a:lnTo>
                  <a:lnTo>
                    <a:pt x="1436" y="4223"/>
                  </a:lnTo>
                  <a:lnTo>
                    <a:pt x="1423" y="4224"/>
                  </a:lnTo>
                  <a:lnTo>
                    <a:pt x="1409" y="4224"/>
                  </a:lnTo>
                  <a:lnTo>
                    <a:pt x="1395" y="4224"/>
                  </a:lnTo>
                  <a:lnTo>
                    <a:pt x="1382" y="4224"/>
                  </a:lnTo>
                  <a:lnTo>
                    <a:pt x="1368" y="4224"/>
                  </a:lnTo>
                  <a:lnTo>
                    <a:pt x="1355" y="4226"/>
                  </a:lnTo>
                  <a:lnTo>
                    <a:pt x="1343" y="4228"/>
                  </a:lnTo>
                  <a:lnTo>
                    <a:pt x="1329" y="4229"/>
                  </a:lnTo>
                  <a:lnTo>
                    <a:pt x="1316" y="4231"/>
                  </a:lnTo>
                  <a:lnTo>
                    <a:pt x="1303" y="4232"/>
                  </a:lnTo>
                  <a:lnTo>
                    <a:pt x="1289" y="4234"/>
                  </a:lnTo>
                  <a:lnTo>
                    <a:pt x="1276" y="4235"/>
                  </a:lnTo>
                  <a:lnTo>
                    <a:pt x="1263" y="4237"/>
                  </a:lnTo>
                  <a:lnTo>
                    <a:pt x="1250" y="4238"/>
                  </a:lnTo>
                  <a:lnTo>
                    <a:pt x="1236" y="4237"/>
                  </a:lnTo>
                  <a:lnTo>
                    <a:pt x="1222" y="4231"/>
                  </a:lnTo>
                  <a:lnTo>
                    <a:pt x="1208" y="4222"/>
                  </a:lnTo>
                  <a:lnTo>
                    <a:pt x="1195" y="4213"/>
                  </a:lnTo>
                  <a:lnTo>
                    <a:pt x="1181" y="4202"/>
                  </a:lnTo>
                  <a:lnTo>
                    <a:pt x="1168" y="4193"/>
                  </a:lnTo>
                  <a:lnTo>
                    <a:pt x="1154" y="4188"/>
                  </a:lnTo>
                  <a:lnTo>
                    <a:pt x="1141" y="4186"/>
                  </a:lnTo>
                  <a:lnTo>
                    <a:pt x="1129" y="4187"/>
                  </a:lnTo>
                  <a:lnTo>
                    <a:pt x="1115" y="4189"/>
                  </a:lnTo>
                  <a:lnTo>
                    <a:pt x="1102" y="4190"/>
                  </a:lnTo>
                  <a:lnTo>
                    <a:pt x="1089" y="4192"/>
                  </a:lnTo>
                  <a:lnTo>
                    <a:pt x="1076" y="4195"/>
                  </a:lnTo>
                  <a:lnTo>
                    <a:pt x="1063" y="4196"/>
                  </a:lnTo>
                  <a:lnTo>
                    <a:pt x="1050" y="4199"/>
                  </a:lnTo>
                  <a:lnTo>
                    <a:pt x="1037" y="4200"/>
                  </a:lnTo>
                  <a:lnTo>
                    <a:pt x="1023" y="4201"/>
                  </a:lnTo>
                  <a:lnTo>
                    <a:pt x="1009" y="4205"/>
                  </a:lnTo>
                  <a:lnTo>
                    <a:pt x="995" y="4209"/>
                  </a:lnTo>
                  <a:lnTo>
                    <a:pt x="982" y="4215"/>
                  </a:lnTo>
                  <a:lnTo>
                    <a:pt x="968" y="4220"/>
                  </a:lnTo>
                  <a:lnTo>
                    <a:pt x="955" y="4224"/>
                  </a:lnTo>
                  <a:lnTo>
                    <a:pt x="942" y="4229"/>
                  </a:lnTo>
                  <a:lnTo>
                    <a:pt x="931" y="4230"/>
                  </a:lnTo>
                  <a:lnTo>
                    <a:pt x="917" y="4231"/>
                  </a:lnTo>
                  <a:lnTo>
                    <a:pt x="902" y="4235"/>
                  </a:lnTo>
                  <a:lnTo>
                    <a:pt x="889" y="4240"/>
                  </a:lnTo>
                  <a:lnTo>
                    <a:pt x="875" y="4245"/>
                  </a:lnTo>
                  <a:lnTo>
                    <a:pt x="862" y="4250"/>
                  </a:lnTo>
                  <a:lnTo>
                    <a:pt x="849" y="4255"/>
                  </a:lnTo>
                  <a:lnTo>
                    <a:pt x="837" y="4258"/>
                  </a:lnTo>
                  <a:lnTo>
                    <a:pt x="826" y="4259"/>
                  </a:lnTo>
                  <a:lnTo>
                    <a:pt x="807" y="4259"/>
                  </a:lnTo>
                  <a:lnTo>
                    <a:pt x="793" y="4257"/>
                  </a:lnTo>
                  <a:lnTo>
                    <a:pt x="782" y="4255"/>
                  </a:lnTo>
                  <a:lnTo>
                    <a:pt x="774" y="4252"/>
                  </a:lnTo>
                  <a:lnTo>
                    <a:pt x="766" y="4249"/>
                  </a:lnTo>
                  <a:lnTo>
                    <a:pt x="757" y="4247"/>
                  </a:lnTo>
                  <a:lnTo>
                    <a:pt x="746" y="4245"/>
                  </a:lnTo>
                  <a:lnTo>
                    <a:pt x="731" y="4244"/>
                  </a:lnTo>
                  <a:lnTo>
                    <a:pt x="713" y="4244"/>
                  </a:lnTo>
                  <a:lnTo>
                    <a:pt x="702" y="4245"/>
                  </a:lnTo>
                  <a:lnTo>
                    <a:pt x="691" y="4247"/>
                  </a:lnTo>
                  <a:lnTo>
                    <a:pt x="682" y="4249"/>
                  </a:lnTo>
                  <a:lnTo>
                    <a:pt x="672" y="4251"/>
                  </a:lnTo>
                  <a:lnTo>
                    <a:pt x="661" y="4252"/>
                  </a:lnTo>
                  <a:lnTo>
                    <a:pt x="646" y="4253"/>
                  </a:lnTo>
                  <a:lnTo>
                    <a:pt x="625" y="4253"/>
                  </a:lnTo>
                  <a:lnTo>
                    <a:pt x="614" y="4249"/>
                  </a:lnTo>
                  <a:lnTo>
                    <a:pt x="604" y="4241"/>
                  </a:lnTo>
                  <a:lnTo>
                    <a:pt x="593" y="4229"/>
                  </a:lnTo>
                  <a:lnTo>
                    <a:pt x="582" y="4214"/>
                  </a:lnTo>
                  <a:lnTo>
                    <a:pt x="570" y="4200"/>
                  </a:lnTo>
                  <a:lnTo>
                    <a:pt x="558" y="4188"/>
                  </a:lnTo>
                  <a:lnTo>
                    <a:pt x="546" y="4179"/>
                  </a:lnTo>
                  <a:lnTo>
                    <a:pt x="532" y="4175"/>
                  </a:lnTo>
                  <a:lnTo>
                    <a:pt x="520" y="4174"/>
                  </a:lnTo>
                  <a:lnTo>
                    <a:pt x="507" y="4173"/>
                  </a:lnTo>
                  <a:lnTo>
                    <a:pt x="494" y="4172"/>
                  </a:lnTo>
                  <a:lnTo>
                    <a:pt x="482" y="4171"/>
                  </a:lnTo>
                  <a:lnTo>
                    <a:pt x="468" y="4170"/>
                  </a:lnTo>
                  <a:lnTo>
                    <a:pt x="455" y="4170"/>
                  </a:lnTo>
                  <a:lnTo>
                    <a:pt x="442" y="4169"/>
                  </a:lnTo>
                  <a:lnTo>
                    <a:pt x="428" y="4169"/>
                  </a:lnTo>
                  <a:lnTo>
                    <a:pt x="409" y="4172"/>
                  </a:lnTo>
                  <a:lnTo>
                    <a:pt x="392" y="4179"/>
                  </a:lnTo>
                  <a:lnTo>
                    <a:pt x="377" y="4190"/>
                  </a:lnTo>
                  <a:lnTo>
                    <a:pt x="363" y="4202"/>
                  </a:lnTo>
                  <a:lnTo>
                    <a:pt x="351" y="4215"/>
                  </a:lnTo>
                  <a:lnTo>
                    <a:pt x="339" y="4224"/>
                  </a:lnTo>
                  <a:lnTo>
                    <a:pt x="328" y="4232"/>
                  </a:lnTo>
                  <a:lnTo>
                    <a:pt x="316" y="4233"/>
                  </a:lnTo>
                  <a:lnTo>
                    <a:pt x="304" y="4228"/>
                  </a:lnTo>
                  <a:lnTo>
                    <a:pt x="291" y="4215"/>
                  </a:lnTo>
                  <a:lnTo>
                    <a:pt x="279" y="4196"/>
                  </a:lnTo>
                  <a:lnTo>
                    <a:pt x="266" y="4176"/>
                  </a:lnTo>
                  <a:lnTo>
                    <a:pt x="254" y="4156"/>
                  </a:lnTo>
                  <a:lnTo>
                    <a:pt x="243" y="4137"/>
                  </a:lnTo>
                  <a:lnTo>
                    <a:pt x="233" y="4122"/>
                  </a:lnTo>
                  <a:lnTo>
                    <a:pt x="222" y="4115"/>
                  </a:lnTo>
                  <a:lnTo>
                    <a:pt x="207" y="4113"/>
                  </a:lnTo>
                  <a:lnTo>
                    <a:pt x="192" y="4115"/>
                  </a:lnTo>
                  <a:lnTo>
                    <a:pt x="178" y="4121"/>
                  </a:lnTo>
                  <a:lnTo>
                    <a:pt x="165" y="4128"/>
                  </a:lnTo>
                  <a:lnTo>
                    <a:pt x="153" y="4135"/>
                  </a:lnTo>
                  <a:lnTo>
                    <a:pt x="143" y="4141"/>
                  </a:lnTo>
                  <a:lnTo>
                    <a:pt x="136" y="4142"/>
                  </a:lnTo>
                  <a:lnTo>
                    <a:pt x="132" y="4137"/>
                  </a:lnTo>
                  <a:lnTo>
                    <a:pt x="129" y="4112"/>
                  </a:lnTo>
                  <a:lnTo>
                    <a:pt x="132" y="4081"/>
                  </a:lnTo>
                  <a:lnTo>
                    <a:pt x="136" y="4047"/>
                  </a:lnTo>
                  <a:lnTo>
                    <a:pt x="135" y="4013"/>
                  </a:lnTo>
                  <a:lnTo>
                    <a:pt x="133" y="4000"/>
                  </a:lnTo>
                  <a:lnTo>
                    <a:pt x="128" y="3986"/>
                  </a:lnTo>
                  <a:lnTo>
                    <a:pt x="123" y="3973"/>
                  </a:lnTo>
                  <a:lnTo>
                    <a:pt x="116" y="3959"/>
                  </a:lnTo>
                  <a:lnTo>
                    <a:pt x="111" y="3946"/>
                  </a:lnTo>
                  <a:lnTo>
                    <a:pt x="106" y="3932"/>
                  </a:lnTo>
                  <a:lnTo>
                    <a:pt x="101" y="3918"/>
                  </a:lnTo>
                  <a:lnTo>
                    <a:pt x="99" y="3903"/>
                  </a:lnTo>
                  <a:lnTo>
                    <a:pt x="95" y="3875"/>
                  </a:lnTo>
                  <a:lnTo>
                    <a:pt x="88" y="3846"/>
                  </a:lnTo>
                  <a:lnTo>
                    <a:pt x="82" y="3818"/>
                  </a:lnTo>
                  <a:lnTo>
                    <a:pt x="78" y="3789"/>
                  </a:lnTo>
                  <a:lnTo>
                    <a:pt x="76" y="3760"/>
                  </a:lnTo>
                  <a:lnTo>
                    <a:pt x="72" y="3731"/>
                  </a:lnTo>
                  <a:lnTo>
                    <a:pt x="68" y="3703"/>
                  </a:lnTo>
                  <a:lnTo>
                    <a:pt x="66" y="3675"/>
                  </a:lnTo>
                  <a:lnTo>
                    <a:pt x="69" y="3644"/>
                  </a:lnTo>
                  <a:lnTo>
                    <a:pt x="80" y="3612"/>
                  </a:lnTo>
                  <a:lnTo>
                    <a:pt x="90" y="3585"/>
                  </a:lnTo>
                  <a:lnTo>
                    <a:pt x="93" y="3558"/>
                  </a:lnTo>
                  <a:lnTo>
                    <a:pt x="94" y="3545"/>
                  </a:lnTo>
                  <a:lnTo>
                    <a:pt x="100" y="3532"/>
                  </a:lnTo>
                  <a:lnTo>
                    <a:pt x="109" y="3518"/>
                  </a:lnTo>
                  <a:lnTo>
                    <a:pt x="119" y="3505"/>
                  </a:lnTo>
                  <a:lnTo>
                    <a:pt x="129" y="3491"/>
                  </a:lnTo>
                  <a:lnTo>
                    <a:pt x="138" y="3477"/>
                  </a:lnTo>
                  <a:lnTo>
                    <a:pt x="145" y="3463"/>
                  </a:lnTo>
                  <a:lnTo>
                    <a:pt x="150" y="3448"/>
                  </a:lnTo>
                  <a:lnTo>
                    <a:pt x="152" y="3421"/>
                  </a:lnTo>
                  <a:lnTo>
                    <a:pt x="151" y="3394"/>
                  </a:lnTo>
                  <a:lnTo>
                    <a:pt x="150" y="3366"/>
                  </a:lnTo>
                  <a:lnTo>
                    <a:pt x="152" y="3337"/>
                  </a:lnTo>
                  <a:lnTo>
                    <a:pt x="152" y="3324"/>
                  </a:lnTo>
                  <a:lnTo>
                    <a:pt x="149" y="3310"/>
                  </a:lnTo>
                  <a:lnTo>
                    <a:pt x="142" y="3296"/>
                  </a:lnTo>
                  <a:lnTo>
                    <a:pt x="136" y="3282"/>
                  </a:lnTo>
                  <a:lnTo>
                    <a:pt x="129" y="3268"/>
                  </a:lnTo>
                  <a:lnTo>
                    <a:pt x="123" y="3254"/>
                  </a:lnTo>
                  <a:lnTo>
                    <a:pt x="119" y="3239"/>
                  </a:lnTo>
                  <a:lnTo>
                    <a:pt x="118" y="3225"/>
                  </a:lnTo>
                  <a:lnTo>
                    <a:pt x="122" y="3198"/>
                  </a:lnTo>
                  <a:lnTo>
                    <a:pt x="130" y="3169"/>
                  </a:lnTo>
                  <a:lnTo>
                    <a:pt x="139" y="3141"/>
                  </a:lnTo>
                  <a:lnTo>
                    <a:pt x="140" y="3111"/>
                  </a:lnTo>
                  <a:lnTo>
                    <a:pt x="138" y="3098"/>
                  </a:lnTo>
                  <a:lnTo>
                    <a:pt x="133" y="3087"/>
                  </a:lnTo>
                  <a:lnTo>
                    <a:pt x="126" y="3075"/>
                  </a:lnTo>
                  <a:lnTo>
                    <a:pt x="118" y="3063"/>
                  </a:lnTo>
                  <a:lnTo>
                    <a:pt x="110" y="3051"/>
                  </a:lnTo>
                  <a:lnTo>
                    <a:pt x="102" y="3039"/>
                  </a:lnTo>
                  <a:lnTo>
                    <a:pt x="96" y="3026"/>
                  </a:lnTo>
                  <a:lnTo>
                    <a:pt x="92" y="3012"/>
                  </a:lnTo>
                  <a:lnTo>
                    <a:pt x="90" y="2987"/>
                  </a:lnTo>
                  <a:lnTo>
                    <a:pt x="90" y="2960"/>
                  </a:lnTo>
                  <a:lnTo>
                    <a:pt x="90" y="2933"/>
                  </a:lnTo>
                  <a:lnTo>
                    <a:pt x="84" y="2907"/>
                  </a:lnTo>
                  <a:lnTo>
                    <a:pt x="81" y="2881"/>
                  </a:lnTo>
                  <a:lnTo>
                    <a:pt x="83" y="2853"/>
                  </a:lnTo>
                  <a:lnTo>
                    <a:pt x="87" y="2826"/>
                  </a:lnTo>
                  <a:lnTo>
                    <a:pt x="85" y="2800"/>
                  </a:lnTo>
                  <a:lnTo>
                    <a:pt x="80" y="2789"/>
                  </a:lnTo>
                  <a:lnTo>
                    <a:pt x="72" y="2778"/>
                  </a:lnTo>
                  <a:lnTo>
                    <a:pt x="63" y="2767"/>
                  </a:lnTo>
                  <a:lnTo>
                    <a:pt x="52" y="2757"/>
                  </a:lnTo>
                  <a:lnTo>
                    <a:pt x="41" y="2748"/>
                  </a:lnTo>
                  <a:lnTo>
                    <a:pt x="33" y="2738"/>
                  </a:lnTo>
                  <a:lnTo>
                    <a:pt x="25" y="2727"/>
                  </a:lnTo>
                  <a:lnTo>
                    <a:pt x="22" y="2715"/>
                  </a:lnTo>
                  <a:lnTo>
                    <a:pt x="17" y="2690"/>
                  </a:lnTo>
                  <a:lnTo>
                    <a:pt x="13" y="2665"/>
                  </a:lnTo>
                  <a:lnTo>
                    <a:pt x="10" y="2639"/>
                  </a:lnTo>
                  <a:lnTo>
                    <a:pt x="8" y="2614"/>
                  </a:lnTo>
                  <a:lnTo>
                    <a:pt x="6" y="2589"/>
                  </a:lnTo>
                  <a:lnTo>
                    <a:pt x="4" y="2562"/>
                  </a:lnTo>
                  <a:lnTo>
                    <a:pt x="1" y="2536"/>
                  </a:lnTo>
                  <a:lnTo>
                    <a:pt x="0" y="2510"/>
                  </a:lnTo>
                  <a:lnTo>
                    <a:pt x="1" y="2484"/>
                  </a:lnTo>
                  <a:lnTo>
                    <a:pt x="2" y="2457"/>
                  </a:lnTo>
                  <a:lnTo>
                    <a:pt x="5" y="2432"/>
                  </a:lnTo>
                  <a:lnTo>
                    <a:pt x="7" y="2406"/>
                  </a:lnTo>
                  <a:lnTo>
                    <a:pt x="10" y="2393"/>
                  </a:lnTo>
                  <a:lnTo>
                    <a:pt x="15" y="2380"/>
                  </a:lnTo>
                  <a:lnTo>
                    <a:pt x="21" y="2368"/>
                  </a:lnTo>
                  <a:lnTo>
                    <a:pt x="28" y="2356"/>
                  </a:lnTo>
                  <a:lnTo>
                    <a:pt x="35" y="2344"/>
                  </a:lnTo>
                  <a:lnTo>
                    <a:pt x="41" y="2332"/>
                  </a:lnTo>
                  <a:lnTo>
                    <a:pt x="47" y="2320"/>
                  </a:lnTo>
                  <a:lnTo>
                    <a:pt x="50" y="2308"/>
                  </a:lnTo>
                  <a:lnTo>
                    <a:pt x="49" y="2282"/>
                  </a:lnTo>
                  <a:lnTo>
                    <a:pt x="42" y="2255"/>
                  </a:lnTo>
                  <a:lnTo>
                    <a:pt x="36" y="2228"/>
                  </a:lnTo>
                  <a:lnTo>
                    <a:pt x="36" y="2202"/>
                  </a:lnTo>
                  <a:lnTo>
                    <a:pt x="40" y="2191"/>
                  </a:lnTo>
                  <a:lnTo>
                    <a:pt x="44" y="2180"/>
                  </a:lnTo>
                  <a:lnTo>
                    <a:pt x="51" y="2168"/>
                  </a:lnTo>
                  <a:lnTo>
                    <a:pt x="57" y="2157"/>
                  </a:lnTo>
                  <a:lnTo>
                    <a:pt x="63" y="2145"/>
                  </a:lnTo>
                  <a:lnTo>
                    <a:pt x="69" y="2135"/>
                  </a:lnTo>
                  <a:lnTo>
                    <a:pt x="74" y="2123"/>
                  </a:lnTo>
                  <a:lnTo>
                    <a:pt x="79" y="2112"/>
                  </a:lnTo>
                  <a:lnTo>
                    <a:pt x="84" y="2100"/>
                  </a:lnTo>
                  <a:lnTo>
                    <a:pt x="94" y="2090"/>
                  </a:lnTo>
                  <a:lnTo>
                    <a:pt x="106" y="2078"/>
                  </a:lnTo>
                  <a:lnTo>
                    <a:pt x="119" y="2067"/>
                  </a:lnTo>
                  <a:lnTo>
                    <a:pt x="132" y="2055"/>
                  </a:lnTo>
                  <a:lnTo>
                    <a:pt x="142" y="2042"/>
                  </a:lnTo>
                  <a:lnTo>
                    <a:pt x="152" y="2029"/>
                  </a:lnTo>
                  <a:lnTo>
                    <a:pt x="157" y="2014"/>
                  </a:lnTo>
                  <a:lnTo>
                    <a:pt x="161" y="1987"/>
                  </a:lnTo>
                  <a:lnTo>
                    <a:pt x="161" y="1959"/>
                  </a:lnTo>
                  <a:lnTo>
                    <a:pt x="161" y="1931"/>
                  </a:lnTo>
                  <a:lnTo>
                    <a:pt x="164" y="1902"/>
                  </a:lnTo>
                  <a:lnTo>
                    <a:pt x="164" y="1874"/>
                  </a:lnTo>
                  <a:lnTo>
                    <a:pt x="158" y="1845"/>
                  </a:lnTo>
                  <a:lnTo>
                    <a:pt x="153" y="1817"/>
                  </a:lnTo>
                  <a:lnTo>
                    <a:pt x="153" y="1788"/>
                  </a:lnTo>
                  <a:lnTo>
                    <a:pt x="152" y="1760"/>
                  </a:lnTo>
                  <a:lnTo>
                    <a:pt x="144" y="1732"/>
                  </a:lnTo>
                  <a:lnTo>
                    <a:pt x="137" y="1704"/>
                  </a:lnTo>
                  <a:lnTo>
                    <a:pt x="136" y="1678"/>
                  </a:lnTo>
                  <a:lnTo>
                    <a:pt x="140" y="1650"/>
                  </a:lnTo>
                  <a:lnTo>
                    <a:pt x="147" y="1623"/>
                  </a:lnTo>
                  <a:lnTo>
                    <a:pt x="152" y="1596"/>
                  </a:lnTo>
                  <a:lnTo>
                    <a:pt x="156" y="1570"/>
                  </a:lnTo>
                  <a:lnTo>
                    <a:pt x="158" y="1541"/>
                  </a:lnTo>
                  <a:lnTo>
                    <a:pt x="159" y="1513"/>
                  </a:lnTo>
                  <a:lnTo>
                    <a:pt x="161" y="1487"/>
                  </a:lnTo>
                  <a:lnTo>
                    <a:pt x="162" y="1462"/>
                  </a:lnTo>
                  <a:lnTo>
                    <a:pt x="166" y="1441"/>
                  </a:lnTo>
                  <a:lnTo>
                    <a:pt x="175" y="1425"/>
                  </a:lnTo>
                  <a:lnTo>
                    <a:pt x="184" y="1413"/>
                  </a:lnTo>
                  <a:lnTo>
                    <a:pt x="196" y="1403"/>
                  </a:lnTo>
                  <a:lnTo>
                    <a:pt x="208" y="1394"/>
                  </a:lnTo>
                  <a:lnTo>
                    <a:pt x="216" y="1384"/>
                  </a:lnTo>
                  <a:lnTo>
                    <a:pt x="223" y="1371"/>
                  </a:lnTo>
                  <a:lnTo>
                    <a:pt x="225" y="1354"/>
                  </a:lnTo>
                  <a:lnTo>
                    <a:pt x="224" y="1322"/>
                  </a:lnTo>
                  <a:lnTo>
                    <a:pt x="225" y="1300"/>
                  </a:lnTo>
                  <a:lnTo>
                    <a:pt x="225" y="1276"/>
                  </a:lnTo>
                  <a:lnTo>
                    <a:pt x="220" y="1238"/>
                  </a:lnTo>
                  <a:lnTo>
                    <a:pt x="216" y="1226"/>
                  </a:lnTo>
                  <a:lnTo>
                    <a:pt x="210" y="1214"/>
                  </a:lnTo>
                  <a:lnTo>
                    <a:pt x="202" y="1202"/>
                  </a:lnTo>
                  <a:lnTo>
                    <a:pt x="193" y="1189"/>
                  </a:lnTo>
                  <a:lnTo>
                    <a:pt x="184" y="1177"/>
                  </a:lnTo>
                  <a:lnTo>
                    <a:pt x="176" y="1163"/>
                  </a:lnTo>
                  <a:lnTo>
                    <a:pt x="169" y="1149"/>
                  </a:lnTo>
                  <a:lnTo>
                    <a:pt x="166" y="1134"/>
                  </a:lnTo>
                  <a:lnTo>
                    <a:pt x="167" y="1106"/>
                  </a:lnTo>
                  <a:lnTo>
                    <a:pt x="176" y="1076"/>
                  </a:lnTo>
                  <a:lnTo>
                    <a:pt x="184" y="1045"/>
                  </a:lnTo>
                  <a:lnTo>
                    <a:pt x="186" y="1015"/>
                  </a:lnTo>
                  <a:lnTo>
                    <a:pt x="182" y="1002"/>
                  </a:lnTo>
                  <a:lnTo>
                    <a:pt x="173" y="990"/>
                  </a:lnTo>
                  <a:lnTo>
                    <a:pt x="163" y="978"/>
                  </a:lnTo>
                  <a:lnTo>
                    <a:pt x="150" y="967"/>
                  </a:lnTo>
                  <a:lnTo>
                    <a:pt x="137" y="955"/>
                  </a:lnTo>
                  <a:lnTo>
                    <a:pt x="126" y="942"/>
                  </a:lnTo>
                  <a:lnTo>
                    <a:pt x="118" y="930"/>
                  </a:lnTo>
                  <a:lnTo>
                    <a:pt x="113" y="916"/>
                  </a:lnTo>
                  <a:lnTo>
                    <a:pt x="113" y="888"/>
                  </a:lnTo>
                  <a:lnTo>
                    <a:pt x="116" y="858"/>
                  </a:lnTo>
                  <a:lnTo>
                    <a:pt x="120" y="829"/>
                  </a:lnTo>
                  <a:lnTo>
                    <a:pt x="120" y="801"/>
                  </a:lnTo>
                  <a:lnTo>
                    <a:pt x="121" y="787"/>
                  </a:lnTo>
                  <a:lnTo>
                    <a:pt x="125" y="772"/>
                  </a:lnTo>
                  <a:lnTo>
                    <a:pt x="132" y="757"/>
                  </a:lnTo>
                  <a:lnTo>
                    <a:pt x="139" y="742"/>
                  </a:lnTo>
                  <a:lnTo>
                    <a:pt x="147" y="727"/>
                  </a:lnTo>
                  <a:lnTo>
                    <a:pt x="153" y="712"/>
                  </a:lnTo>
                  <a:lnTo>
                    <a:pt x="157" y="698"/>
                  </a:lnTo>
                  <a:lnTo>
                    <a:pt x="158" y="684"/>
                  </a:lnTo>
                  <a:lnTo>
                    <a:pt x="156" y="670"/>
                  </a:lnTo>
                  <a:lnTo>
                    <a:pt x="150" y="656"/>
                  </a:lnTo>
                  <a:lnTo>
                    <a:pt x="142" y="642"/>
                  </a:lnTo>
                  <a:lnTo>
                    <a:pt x="133" y="629"/>
                  </a:lnTo>
                  <a:lnTo>
                    <a:pt x="124" y="616"/>
                  </a:lnTo>
                  <a:lnTo>
                    <a:pt x="115" y="603"/>
                  </a:lnTo>
                  <a:lnTo>
                    <a:pt x="110" y="590"/>
                  </a:lnTo>
                  <a:lnTo>
                    <a:pt x="108" y="577"/>
                  </a:lnTo>
                  <a:lnTo>
                    <a:pt x="111" y="562"/>
                  </a:lnTo>
                  <a:lnTo>
                    <a:pt x="119" y="547"/>
                  </a:lnTo>
                  <a:lnTo>
                    <a:pt x="128" y="533"/>
                  </a:lnTo>
                  <a:lnTo>
                    <a:pt x="140" y="519"/>
                  </a:lnTo>
                  <a:lnTo>
                    <a:pt x="153" y="505"/>
                  </a:lnTo>
                  <a:lnTo>
                    <a:pt x="164" y="492"/>
                  </a:lnTo>
                  <a:lnTo>
                    <a:pt x="171" y="479"/>
                  </a:lnTo>
                  <a:lnTo>
                    <a:pt x="176" y="468"/>
                  </a:lnTo>
                  <a:lnTo>
                    <a:pt x="180" y="440"/>
                  </a:lnTo>
                  <a:lnTo>
                    <a:pt x="184" y="421"/>
                  </a:lnTo>
                  <a:lnTo>
                    <a:pt x="191" y="407"/>
                  </a:lnTo>
                  <a:lnTo>
                    <a:pt x="200" y="3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uk-UA">
                <a:latin typeface="Arial" charset="0"/>
                <a:cs typeface="Arial" charset="0"/>
              </a:endParaRPr>
            </a:p>
          </p:txBody>
        </p:sp>
        <p:sp>
          <p:nvSpPr>
            <p:cNvPr id="5160" name="Freeform 14"/>
            <p:cNvSpPr>
              <a:spLocks/>
            </p:cNvSpPr>
            <p:nvPr/>
          </p:nvSpPr>
          <p:spPr bwMode="auto">
            <a:xfrm>
              <a:off x="1696" y="1306"/>
              <a:ext cx="926" cy="1018"/>
            </a:xfrm>
            <a:custGeom>
              <a:avLst/>
              <a:gdLst>
                <a:gd name="T0" fmla="*/ 1 w 3705"/>
                <a:gd name="T1" fmla="*/ 0 h 4075"/>
                <a:gd name="T2" fmla="*/ 2 w 3705"/>
                <a:gd name="T3" fmla="*/ 0 h 4075"/>
                <a:gd name="T4" fmla="*/ 3 w 3705"/>
                <a:gd name="T5" fmla="*/ 0 h 4075"/>
                <a:gd name="T6" fmla="*/ 3 w 3705"/>
                <a:gd name="T7" fmla="*/ 0 h 4075"/>
                <a:gd name="T8" fmla="*/ 4 w 3705"/>
                <a:gd name="T9" fmla="*/ 0 h 4075"/>
                <a:gd name="T10" fmla="*/ 5 w 3705"/>
                <a:gd name="T11" fmla="*/ 0 h 4075"/>
                <a:gd name="T12" fmla="*/ 6 w 3705"/>
                <a:gd name="T13" fmla="*/ 0 h 4075"/>
                <a:gd name="T14" fmla="*/ 6 w 3705"/>
                <a:gd name="T15" fmla="*/ 0 h 4075"/>
                <a:gd name="T16" fmla="*/ 7 w 3705"/>
                <a:gd name="T17" fmla="*/ 1 h 4075"/>
                <a:gd name="T18" fmla="*/ 8 w 3705"/>
                <a:gd name="T19" fmla="*/ 0 h 4075"/>
                <a:gd name="T20" fmla="*/ 9 w 3705"/>
                <a:gd name="T21" fmla="*/ 0 h 4075"/>
                <a:gd name="T22" fmla="*/ 9 w 3705"/>
                <a:gd name="T23" fmla="*/ 0 h 4075"/>
                <a:gd name="T24" fmla="*/ 10 w 3705"/>
                <a:gd name="T25" fmla="*/ 0 h 4075"/>
                <a:gd name="T26" fmla="*/ 11 w 3705"/>
                <a:gd name="T27" fmla="*/ 0 h 4075"/>
                <a:gd name="T28" fmla="*/ 12 w 3705"/>
                <a:gd name="T29" fmla="*/ 0 h 4075"/>
                <a:gd name="T30" fmla="*/ 12 w 3705"/>
                <a:gd name="T31" fmla="*/ 0 h 4075"/>
                <a:gd name="T32" fmla="*/ 13 w 3705"/>
                <a:gd name="T33" fmla="*/ 0 h 4075"/>
                <a:gd name="T34" fmla="*/ 14 w 3705"/>
                <a:gd name="T35" fmla="*/ 1 h 4075"/>
                <a:gd name="T36" fmla="*/ 14 w 3705"/>
                <a:gd name="T37" fmla="*/ 2 h 4075"/>
                <a:gd name="T38" fmla="*/ 14 w 3705"/>
                <a:gd name="T39" fmla="*/ 3 h 4075"/>
                <a:gd name="T40" fmla="*/ 14 w 3705"/>
                <a:gd name="T41" fmla="*/ 4 h 4075"/>
                <a:gd name="T42" fmla="*/ 14 w 3705"/>
                <a:gd name="T43" fmla="*/ 5 h 4075"/>
                <a:gd name="T44" fmla="*/ 14 w 3705"/>
                <a:gd name="T45" fmla="*/ 6 h 4075"/>
                <a:gd name="T46" fmla="*/ 14 w 3705"/>
                <a:gd name="T47" fmla="*/ 7 h 4075"/>
                <a:gd name="T48" fmla="*/ 14 w 3705"/>
                <a:gd name="T49" fmla="*/ 8 h 4075"/>
                <a:gd name="T50" fmla="*/ 14 w 3705"/>
                <a:gd name="T51" fmla="*/ 9 h 4075"/>
                <a:gd name="T52" fmla="*/ 14 w 3705"/>
                <a:gd name="T53" fmla="*/ 10 h 4075"/>
                <a:gd name="T54" fmla="*/ 14 w 3705"/>
                <a:gd name="T55" fmla="*/ 11 h 4075"/>
                <a:gd name="T56" fmla="*/ 14 w 3705"/>
                <a:gd name="T57" fmla="*/ 12 h 4075"/>
                <a:gd name="T58" fmla="*/ 13 w 3705"/>
                <a:gd name="T59" fmla="*/ 13 h 4075"/>
                <a:gd name="T60" fmla="*/ 13 w 3705"/>
                <a:gd name="T61" fmla="*/ 14 h 4075"/>
                <a:gd name="T62" fmla="*/ 13 w 3705"/>
                <a:gd name="T63" fmla="*/ 14 h 4075"/>
                <a:gd name="T64" fmla="*/ 12 w 3705"/>
                <a:gd name="T65" fmla="*/ 15 h 4075"/>
                <a:gd name="T66" fmla="*/ 12 w 3705"/>
                <a:gd name="T67" fmla="*/ 16 h 4075"/>
                <a:gd name="T68" fmla="*/ 11 w 3705"/>
                <a:gd name="T69" fmla="*/ 16 h 4075"/>
                <a:gd name="T70" fmla="*/ 10 w 3705"/>
                <a:gd name="T71" fmla="*/ 15 h 4075"/>
                <a:gd name="T72" fmla="*/ 9 w 3705"/>
                <a:gd name="T73" fmla="*/ 16 h 4075"/>
                <a:gd name="T74" fmla="*/ 9 w 3705"/>
                <a:gd name="T75" fmla="*/ 16 h 4075"/>
                <a:gd name="T76" fmla="*/ 8 w 3705"/>
                <a:gd name="T77" fmla="*/ 15 h 4075"/>
                <a:gd name="T78" fmla="*/ 7 w 3705"/>
                <a:gd name="T79" fmla="*/ 15 h 4075"/>
                <a:gd name="T80" fmla="*/ 6 w 3705"/>
                <a:gd name="T81" fmla="*/ 15 h 4075"/>
                <a:gd name="T82" fmla="*/ 6 w 3705"/>
                <a:gd name="T83" fmla="*/ 15 h 4075"/>
                <a:gd name="T84" fmla="*/ 5 w 3705"/>
                <a:gd name="T85" fmla="*/ 16 h 4075"/>
                <a:gd name="T86" fmla="*/ 4 w 3705"/>
                <a:gd name="T87" fmla="*/ 15 h 4075"/>
                <a:gd name="T88" fmla="*/ 3 w 3705"/>
                <a:gd name="T89" fmla="*/ 16 h 4075"/>
                <a:gd name="T90" fmla="*/ 3 w 3705"/>
                <a:gd name="T91" fmla="*/ 16 h 4075"/>
                <a:gd name="T92" fmla="*/ 2 w 3705"/>
                <a:gd name="T93" fmla="*/ 15 h 4075"/>
                <a:gd name="T94" fmla="*/ 1 w 3705"/>
                <a:gd name="T95" fmla="*/ 16 h 4075"/>
                <a:gd name="T96" fmla="*/ 0 w 3705"/>
                <a:gd name="T97" fmla="*/ 15 h 4075"/>
                <a:gd name="T98" fmla="*/ 0 w 3705"/>
                <a:gd name="T99" fmla="*/ 14 h 4075"/>
                <a:gd name="T100" fmla="*/ 0 w 3705"/>
                <a:gd name="T101" fmla="*/ 13 h 4075"/>
                <a:gd name="T102" fmla="*/ 0 w 3705"/>
                <a:gd name="T103" fmla="*/ 11 h 4075"/>
                <a:gd name="T104" fmla="*/ 0 w 3705"/>
                <a:gd name="T105" fmla="*/ 10 h 4075"/>
                <a:gd name="T106" fmla="*/ 0 w 3705"/>
                <a:gd name="T107" fmla="*/ 9 h 4075"/>
                <a:gd name="T108" fmla="*/ 0 w 3705"/>
                <a:gd name="T109" fmla="*/ 8 h 4075"/>
                <a:gd name="T110" fmla="*/ 0 w 3705"/>
                <a:gd name="T111" fmla="*/ 7 h 4075"/>
                <a:gd name="T112" fmla="*/ 0 w 3705"/>
                <a:gd name="T113" fmla="*/ 6 h 4075"/>
                <a:gd name="T114" fmla="*/ 1 w 3705"/>
                <a:gd name="T115" fmla="*/ 5 h 4075"/>
                <a:gd name="T116" fmla="*/ 0 w 3705"/>
                <a:gd name="T117" fmla="*/ 3 h 4075"/>
                <a:gd name="T118" fmla="*/ 0 w 3705"/>
                <a:gd name="T119" fmla="*/ 2 h 4075"/>
                <a:gd name="T120" fmla="*/ 0 w 3705"/>
                <a:gd name="T121" fmla="*/ 2 h 40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705"/>
                <a:gd name="T184" fmla="*/ 0 h 4075"/>
                <a:gd name="T185" fmla="*/ 3705 w 3705"/>
                <a:gd name="T186" fmla="*/ 4075 h 40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705" h="4075">
                  <a:moveTo>
                    <a:pt x="190" y="374"/>
                  </a:moveTo>
                  <a:lnTo>
                    <a:pt x="197" y="365"/>
                  </a:lnTo>
                  <a:lnTo>
                    <a:pt x="206" y="357"/>
                  </a:lnTo>
                  <a:lnTo>
                    <a:pt x="213" y="349"/>
                  </a:lnTo>
                  <a:lnTo>
                    <a:pt x="222" y="341"/>
                  </a:lnTo>
                  <a:lnTo>
                    <a:pt x="229" y="333"/>
                  </a:lnTo>
                  <a:lnTo>
                    <a:pt x="239" y="326"/>
                  </a:lnTo>
                  <a:lnTo>
                    <a:pt x="249" y="317"/>
                  </a:lnTo>
                  <a:lnTo>
                    <a:pt x="260" y="308"/>
                  </a:lnTo>
                  <a:lnTo>
                    <a:pt x="268" y="295"/>
                  </a:lnTo>
                  <a:lnTo>
                    <a:pt x="275" y="273"/>
                  </a:lnTo>
                  <a:lnTo>
                    <a:pt x="280" y="245"/>
                  </a:lnTo>
                  <a:lnTo>
                    <a:pt x="284" y="214"/>
                  </a:lnTo>
                  <a:lnTo>
                    <a:pt x="290" y="182"/>
                  </a:lnTo>
                  <a:lnTo>
                    <a:pt x="296" y="156"/>
                  </a:lnTo>
                  <a:lnTo>
                    <a:pt x="304" y="134"/>
                  </a:lnTo>
                  <a:lnTo>
                    <a:pt x="314" y="123"/>
                  </a:lnTo>
                  <a:lnTo>
                    <a:pt x="326" y="119"/>
                  </a:lnTo>
                  <a:lnTo>
                    <a:pt x="338" y="116"/>
                  </a:lnTo>
                  <a:lnTo>
                    <a:pt x="351" y="114"/>
                  </a:lnTo>
                  <a:lnTo>
                    <a:pt x="364" y="112"/>
                  </a:lnTo>
                  <a:lnTo>
                    <a:pt x="377" y="109"/>
                  </a:lnTo>
                  <a:lnTo>
                    <a:pt x="390" y="107"/>
                  </a:lnTo>
                  <a:lnTo>
                    <a:pt x="403" y="105"/>
                  </a:lnTo>
                  <a:lnTo>
                    <a:pt x="416" y="101"/>
                  </a:lnTo>
                  <a:lnTo>
                    <a:pt x="427" y="99"/>
                  </a:lnTo>
                  <a:lnTo>
                    <a:pt x="440" y="101"/>
                  </a:lnTo>
                  <a:lnTo>
                    <a:pt x="454" y="104"/>
                  </a:lnTo>
                  <a:lnTo>
                    <a:pt x="468" y="109"/>
                  </a:lnTo>
                  <a:lnTo>
                    <a:pt x="482" y="114"/>
                  </a:lnTo>
                  <a:lnTo>
                    <a:pt x="496" y="118"/>
                  </a:lnTo>
                  <a:lnTo>
                    <a:pt x="509" y="119"/>
                  </a:lnTo>
                  <a:lnTo>
                    <a:pt x="522" y="118"/>
                  </a:lnTo>
                  <a:lnTo>
                    <a:pt x="534" y="112"/>
                  </a:lnTo>
                  <a:lnTo>
                    <a:pt x="545" y="101"/>
                  </a:lnTo>
                  <a:lnTo>
                    <a:pt x="555" y="87"/>
                  </a:lnTo>
                  <a:lnTo>
                    <a:pt x="566" y="72"/>
                  </a:lnTo>
                  <a:lnTo>
                    <a:pt x="576" y="57"/>
                  </a:lnTo>
                  <a:lnTo>
                    <a:pt x="587" y="44"/>
                  </a:lnTo>
                  <a:lnTo>
                    <a:pt x="598" y="33"/>
                  </a:lnTo>
                  <a:lnTo>
                    <a:pt x="610" y="28"/>
                  </a:lnTo>
                  <a:lnTo>
                    <a:pt x="622" y="27"/>
                  </a:lnTo>
                  <a:lnTo>
                    <a:pt x="635" y="27"/>
                  </a:lnTo>
                  <a:lnTo>
                    <a:pt x="648" y="29"/>
                  </a:lnTo>
                  <a:lnTo>
                    <a:pt x="661" y="32"/>
                  </a:lnTo>
                  <a:lnTo>
                    <a:pt x="674" y="34"/>
                  </a:lnTo>
                  <a:lnTo>
                    <a:pt x="687" y="36"/>
                  </a:lnTo>
                  <a:lnTo>
                    <a:pt x="699" y="37"/>
                  </a:lnTo>
                  <a:lnTo>
                    <a:pt x="711" y="36"/>
                  </a:lnTo>
                  <a:lnTo>
                    <a:pt x="724" y="34"/>
                  </a:lnTo>
                  <a:lnTo>
                    <a:pt x="736" y="30"/>
                  </a:lnTo>
                  <a:lnTo>
                    <a:pt x="749" y="25"/>
                  </a:lnTo>
                  <a:lnTo>
                    <a:pt x="761" y="21"/>
                  </a:lnTo>
                  <a:lnTo>
                    <a:pt x="773" y="17"/>
                  </a:lnTo>
                  <a:lnTo>
                    <a:pt x="784" y="13"/>
                  </a:lnTo>
                  <a:lnTo>
                    <a:pt x="797" y="9"/>
                  </a:lnTo>
                  <a:lnTo>
                    <a:pt x="809" y="7"/>
                  </a:lnTo>
                  <a:lnTo>
                    <a:pt x="822" y="6"/>
                  </a:lnTo>
                  <a:lnTo>
                    <a:pt x="835" y="5"/>
                  </a:lnTo>
                  <a:lnTo>
                    <a:pt x="848" y="4"/>
                  </a:lnTo>
                  <a:lnTo>
                    <a:pt x="861" y="3"/>
                  </a:lnTo>
                  <a:lnTo>
                    <a:pt x="873" y="2"/>
                  </a:lnTo>
                  <a:lnTo>
                    <a:pt x="886" y="1"/>
                  </a:lnTo>
                  <a:lnTo>
                    <a:pt x="898" y="0"/>
                  </a:lnTo>
                  <a:lnTo>
                    <a:pt x="911" y="0"/>
                  </a:lnTo>
                  <a:lnTo>
                    <a:pt x="923" y="2"/>
                  </a:lnTo>
                  <a:lnTo>
                    <a:pt x="935" y="7"/>
                  </a:lnTo>
                  <a:lnTo>
                    <a:pt x="947" y="16"/>
                  </a:lnTo>
                  <a:lnTo>
                    <a:pt x="958" y="24"/>
                  </a:lnTo>
                  <a:lnTo>
                    <a:pt x="969" y="34"/>
                  </a:lnTo>
                  <a:lnTo>
                    <a:pt x="980" y="43"/>
                  </a:lnTo>
                  <a:lnTo>
                    <a:pt x="992" y="49"/>
                  </a:lnTo>
                  <a:lnTo>
                    <a:pt x="1004" y="52"/>
                  </a:lnTo>
                  <a:lnTo>
                    <a:pt x="1016" y="53"/>
                  </a:lnTo>
                  <a:lnTo>
                    <a:pt x="1026" y="55"/>
                  </a:lnTo>
                  <a:lnTo>
                    <a:pt x="1038" y="56"/>
                  </a:lnTo>
                  <a:lnTo>
                    <a:pt x="1049" y="56"/>
                  </a:lnTo>
                  <a:lnTo>
                    <a:pt x="1060" y="57"/>
                  </a:lnTo>
                  <a:lnTo>
                    <a:pt x="1071" y="58"/>
                  </a:lnTo>
                  <a:lnTo>
                    <a:pt x="1081" y="60"/>
                  </a:lnTo>
                  <a:lnTo>
                    <a:pt x="1092" y="62"/>
                  </a:lnTo>
                  <a:lnTo>
                    <a:pt x="1104" y="64"/>
                  </a:lnTo>
                  <a:lnTo>
                    <a:pt x="1116" y="67"/>
                  </a:lnTo>
                  <a:lnTo>
                    <a:pt x="1128" y="70"/>
                  </a:lnTo>
                  <a:lnTo>
                    <a:pt x="1139" y="73"/>
                  </a:lnTo>
                  <a:lnTo>
                    <a:pt x="1151" y="75"/>
                  </a:lnTo>
                  <a:lnTo>
                    <a:pt x="1163" y="78"/>
                  </a:lnTo>
                  <a:lnTo>
                    <a:pt x="1175" y="80"/>
                  </a:lnTo>
                  <a:lnTo>
                    <a:pt x="1187" y="82"/>
                  </a:lnTo>
                  <a:lnTo>
                    <a:pt x="1199" y="85"/>
                  </a:lnTo>
                  <a:lnTo>
                    <a:pt x="1211" y="86"/>
                  </a:lnTo>
                  <a:lnTo>
                    <a:pt x="1224" y="86"/>
                  </a:lnTo>
                  <a:lnTo>
                    <a:pt x="1237" y="86"/>
                  </a:lnTo>
                  <a:lnTo>
                    <a:pt x="1250" y="86"/>
                  </a:lnTo>
                  <a:lnTo>
                    <a:pt x="1263" y="86"/>
                  </a:lnTo>
                  <a:lnTo>
                    <a:pt x="1276" y="87"/>
                  </a:lnTo>
                  <a:lnTo>
                    <a:pt x="1289" y="89"/>
                  </a:lnTo>
                  <a:lnTo>
                    <a:pt x="1302" y="91"/>
                  </a:lnTo>
                  <a:lnTo>
                    <a:pt x="1314" y="93"/>
                  </a:lnTo>
                  <a:lnTo>
                    <a:pt x="1327" y="94"/>
                  </a:lnTo>
                  <a:lnTo>
                    <a:pt x="1338" y="96"/>
                  </a:lnTo>
                  <a:lnTo>
                    <a:pt x="1351" y="99"/>
                  </a:lnTo>
                  <a:lnTo>
                    <a:pt x="1363" y="100"/>
                  </a:lnTo>
                  <a:lnTo>
                    <a:pt x="1376" y="102"/>
                  </a:lnTo>
                  <a:lnTo>
                    <a:pt x="1388" y="104"/>
                  </a:lnTo>
                  <a:lnTo>
                    <a:pt x="1401" y="105"/>
                  </a:lnTo>
                  <a:lnTo>
                    <a:pt x="1413" y="103"/>
                  </a:lnTo>
                  <a:lnTo>
                    <a:pt x="1427" y="100"/>
                  </a:lnTo>
                  <a:lnTo>
                    <a:pt x="1439" y="96"/>
                  </a:lnTo>
                  <a:lnTo>
                    <a:pt x="1452" y="92"/>
                  </a:lnTo>
                  <a:lnTo>
                    <a:pt x="1465" y="89"/>
                  </a:lnTo>
                  <a:lnTo>
                    <a:pt x="1478" y="88"/>
                  </a:lnTo>
                  <a:lnTo>
                    <a:pt x="1490" y="88"/>
                  </a:lnTo>
                  <a:lnTo>
                    <a:pt x="1503" y="89"/>
                  </a:lnTo>
                  <a:lnTo>
                    <a:pt x="1516" y="90"/>
                  </a:lnTo>
                  <a:lnTo>
                    <a:pt x="1529" y="90"/>
                  </a:lnTo>
                  <a:lnTo>
                    <a:pt x="1542" y="89"/>
                  </a:lnTo>
                  <a:lnTo>
                    <a:pt x="1553" y="89"/>
                  </a:lnTo>
                  <a:lnTo>
                    <a:pt x="1566" y="89"/>
                  </a:lnTo>
                  <a:lnTo>
                    <a:pt x="1578" y="90"/>
                  </a:lnTo>
                  <a:lnTo>
                    <a:pt x="1590" y="91"/>
                  </a:lnTo>
                  <a:lnTo>
                    <a:pt x="1602" y="94"/>
                  </a:lnTo>
                  <a:lnTo>
                    <a:pt x="1614" y="101"/>
                  </a:lnTo>
                  <a:lnTo>
                    <a:pt x="1624" y="108"/>
                  </a:lnTo>
                  <a:lnTo>
                    <a:pt x="1635" y="117"/>
                  </a:lnTo>
                  <a:lnTo>
                    <a:pt x="1645" y="125"/>
                  </a:lnTo>
                  <a:lnTo>
                    <a:pt x="1655" y="133"/>
                  </a:lnTo>
                  <a:lnTo>
                    <a:pt x="1665" y="139"/>
                  </a:lnTo>
                  <a:lnTo>
                    <a:pt x="1676" y="143"/>
                  </a:lnTo>
                  <a:lnTo>
                    <a:pt x="1690" y="143"/>
                  </a:lnTo>
                  <a:lnTo>
                    <a:pt x="1704" y="139"/>
                  </a:lnTo>
                  <a:lnTo>
                    <a:pt x="1718" y="135"/>
                  </a:lnTo>
                  <a:lnTo>
                    <a:pt x="1731" y="129"/>
                  </a:lnTo>
                  <a:lnTo>
                    <a:pt x="1745" y="123"/>
                  </a:lnTo>
                  <a:lnTo>
                    <a:pt x="1757" y="118"/>
                  </a:lnTo>
                  <a:lnTo>
                    <a:pt x="1769" y="115"/>
                  </a:lnTo>
                  <a:lnTo>
                    <a:pt x="1779" y="115"/>
                  </a:lnTo>
                  <a:lnTo>
                    <a:pt x="1797" y="120"/>
                  </a:lnTo>
                  <a:lnTo>
                    <a:pt x="1809" y="130"/>
                  </a:lnTo>
                  <a:lnTo>
                    <a:pt x="1818" y="144"/>
                  </a:lnTo>
                  <a:lnTo>
                    <a:pt x="1823" y="158"/>
                  </a:lnTo>
                  <a:lnTo>
                    <a:pt x="1830" y="172"/>
                  </a:lnTo>
                  <a:lnTo>
                    <a:pt x="1836" y="185"/>
                  </a:lnTo>
                  <a:lnTo>
                    <a:pt x="1846" y="192"/>
                  </a:lnTo>
                  <a:lnTo>
                    <a:pt x="1860" y="195"/>
                  </a:lnTo>
                  <a:lnTo>
                    <a:pt x="1876" y="194"/>
                  </a:lnTo>
                  <a:lnTo>
                    <a:pt x="1888" y="190"/>
                  </a:lnTo>
                  <a:lnTo>
                    <a:pt x="1898" y="185"/>
                  </a:lnTo>
                  <a:lnTo>
                    <a:pt x="1906" y="177"/>
                  </a:lnTo>
                  <a:lnTo>
                    <a:pt x="1916" y="170"/>
                  </a:lnTo>
                  <a:lnTo>
                    <a:pt x="1928" y="163"/>
                  </a:lnTo>
                  <a:lnTo>
                    <a:pt x="1942" y="158"/>
                  </a:lnTo>
                  <a:lnTo>
                    <a:pt x="1962" y="153"/>
                  </a:lnTo>
                  <a:lnTo>
                    <a:pt x="1973" y="150"/>
                  </a:lnTo>
                  <a:lnTo>
                    <a:pt x="1984" y="145"/>
                  </a:lnTo>
                  <a:lnTo>
                    <a:pt x="1995" y="137"/>
                  </a:lnTo>
                  <a:lnTo>
                    <a:pt x="2007" y="130"/>
                  </a:lnTo>
                  <a:lnTo>
                    <a:pt x="2019" y="121"/>
                  </a:lnTo>
                  <a:lnTo>
                    <a:pt x="2032" y="114"/>
                  </a:lnTo>
                  <a:lnTo>
                    <a:pt x="2045" y="108"/>
                  </a:lnTo>
                  <a:lnTo>
                    <a:pt x="2059" y="105"/>
                  </a:lnTo>
                  <a:lnTo>
                    <a:pt x="2071" y="107"/>
                  </a:lnTo>
                  <a:lnTo>
                    <a:pt x="2083" y="114"/>
                  </a:lnTo>
                  <a:lnTo>
                    <a:pt x="2094" y="123"/>
                  </a:lnTo>
                  <a:lnTo>
                    <a:pt x="2107" y="135"/>
                  </a:lnTo>
                  <a:lnTo>
                    <a:pt x="2119" y="147"/>
                  </a:lnTo>
                  <a:lnTo>
                    <a:pt x="2132" y="157"/>
                  </a:lnTo>
                  <a:lnTo>
                    <a:pt x="2145" y="163"/>
                  </a:lnTo>
                  <a:lnTo>
                    <a:pt x="2158" y="165"/>
                  </a:lnTo>
                  <a:lnTo>
                    <a:pt x="2170" y="163"/>
                  </a:lnTo>
                  <a:lnTo>
                    <a:pt x="2182" y="159"/>
                  </a:lnTo>
                  <a:lnTo>
                    <a:pt x="2193" y="152"/>
                  </a:lnTo>
                  <a:lnTo>
                    <a:pt x="2205" y="146"/>
                  </a:lnTo>
                  <a:lnTo>
                    <a:pt x="2217" y="139"/>
                  </a:lnTo>
                  <a:lnTo>
                    <a:pt x="2229" y="133"/>
                  </a:lnTo>
                  <a:lnTo>
                    <a:pt x="2241" y="129"/>
                  </a:lnTo>
                  <a:lnTo>
                    <a:pt x="2254" y="127"/>
                  </a:lnTo>
                  <a:lnTo>
                    <a:pt x="2265" y="124"/>
                  </a:lnTo>
                  <a:lnTo>
                    <a:pt x="2277" y="119"/>
                  </a:lnTo>
                  <a:lnTo>
                    <a:pt x="2289" y="113"/>
                  </a:lnTo>
                  <a:lnTo>
                    <a:pt x="2302" y="106"/>
                  </a:lnTo>
                  <a:lnTo>
                    <a:pt x="2314" y="100"/>
                  </a:lnTo>
                  <a:lnTo>
                    <a:pt x="2326" y="93"/>
                  </a:lnTo>
                  <a:lnTo>
                    <a:pt x="2338" y="88"/>
                  </a:lnTo>
                  <a:lnTo>
                    <a:pt x="2349" y="86"/>
                  </a:lnTo>
                  <a:lnTo>
                    <a:pt x="2362" y="84"/>
                  </a:lnTo>
                  <a:lnTo>
                    <a:pt x="2374" y="80"/>
                  </a:lnTo>
                  <a:lnTo>
                    <a:pt x="2387" y="77"/>
                  </a:lnTo>
                  <a:lnTo>
                    <a:pt x="2399" y="73"/>
                  </a:lnTo>
                  <a:lnTo>
                    <a:pt x="2412" y="68"/>
                  </a:lnTo>
                  <a:lnTo>
                    <a:pt x="2424" y="65"/>
                  </a:lnTo>
                  <a:lnTo>
                    <a:pt x="2435" y="62"/>
                  </a:lnTo>
                  <a:lnTo>
                    <a:pt x="2447" y="61"/>
                  </a:lnTo>
                  <a:lnTo>
                    <a:pt x="2460" y="60"/>
                  </a:lnTo>
                  <a:lnTo>
                    <a:pt x="2472" y="61"/>
                  </a:lnTo>
                  <a:lnTo>
                    <a:pt x="2484" y="62"/>
                  </a:lnTo>
                  <a:lnTo>
                    <a:pt x="2497" y="63"/>
                  </a:lnTo>
                  <a:lnTo>
                    <a:pt x="2509" y="65"/>
                  </a:lnTo>
                  <a:lnTo>
                    <a:pt x="2520" y="66"/>
                  </a:lnTo>
                  <a:lnTo>
                    <a:pt x="2531" y="67"/>
                  </a:lnTo>
                  <a:lnTo>
                    <a:pt x="2543" y="67"/>
                  </a:lnTo>
                  <a:lnTo>
                    <a:pt x="2556" y="68"/>
                  </a:lnTo>
                  <a:lnTo>
                    <a:pt x="2568" y="71"/>
                  </a:lnTo>
                  <a:lnTo>
                    <a:pt x="2580" y="76"/>
                  </a:lnTo>
                  <a:lnTo>
                    <a:pt x="2591" y="81"/>
                  </a:lnTo>
                  <a:lnTo>
                    <a:pt x="2603" y="87"/>
                  </a:lnTo>
                  <a:lnTo>
                    <a:pt x="2614" y="91"/>
                  </a:lnTo>
                  <a:lnTo>
                    <a:pt x="2625" y="94"/>
                  </a:lnTo>
                  <a:lnTo>
                    <a:pt x="2635" y="95"/>
                  </a:lnTo>
                  <a:lnTo>
                    <a:pt x="2647" y="93"/>
                  </a:lnTo>
                  <a:lnTo>
                    <a:pt x="2660" y="89"/>
                  </a:lnTo>
                  <a:lnTo>
                    <a:pt x="2672" y="82"/>
                  </a:lnTo>
                  <a:lnTo>
                    <a:pt x="2685" y="75"/>
                  </a:lnTo>
                  <a:lnTo>
                    <a:pt x="2698" y="67"/>
                  </a:lnTo>
                  <a:lnTo>
                    <a:pt x="2711" y="62"/>
                  </a:lnTo>
                  <a:lnTo>
                    <a:pt x="2723" y="58"/>
                  </a:lnTo>
                  <a:lnTo>
                    <a:pt x="2735" y="56"/>
                  </a:lnTo>
                  <a:lnTo>
                    <a:pt x="2747" y="58"/>
                  </a:lnTo>
                  <a:lnTo>
                    <a:pt x="2759" y="65"/>
                  </a:lnTo>
                  <a:lnTo>
                    <a:pt x="2770" y="76"/>
                  </a:lnTo>
                  <a:lnTo>
                    <a:pt x="2782" y="88"/>
                  </a:lnTo>
                  <a:lnTo>
                    <a:pt x="2794" y="100"/>
                  </a:lnTo>
                  <a:lnTo>
                    <a:pt x="2804" y="109"/>
                  </a:lnTo>
                  <a:lnTo>
                    <a:pt x="2816" y="117"/>
                  </a:lnTo>
                  <a:lnTo>
                    <a:pt x="2828" y="120"/>
                  </a:lnTo>
                  <a:lnTo>
                    <a:pt x="2841" y="119"/>
                  </a:lnTo>
                  <a:lnTo>
                    <a:pt x="2854" y="117"/>
                  </a:lnTo>
                  <a:lnTo>
                    <a:pt x="2867" y="113"/>
                  </a:lnTo>
                  <a:lnTo>
                    <a:pt x="2880" y="108"/>
                  </a:lnTo>
                  <a:lnTo>
                    <a:pt x="2892" y="104"/>
                  </a:lnTo>
                  <a:lnTo>
                    <a:pt x="2905" y="101"/>
                  </a:lnTo>
                  <a:lnTo>
                    <a:pt x="2918" y="99"/>
                  </a:lnTo>
                  <a:lnTo>
                    <a:pt x="2930" y="98"/>
                  </a:lnTo>
                  <a:lnTo>
                    <a:pt x="2943" y="96"/>
                  </a:lnTo>
                  <a:lnTo>
                    <a:pt x="2956" y="93"/>
                  </a:lnTo>
                  <a:lnTo>
                    <a:pt x="2969" y="89"/>
                  </a:lnTo>
                  <a:lnTo>
                    <a:pt x="2982" y="84"/>
                  </a:lnTo>
                  <a:lnTo>
                    <a:pt x="2995" y="79"/>
                  </a:lnTo>
                  <a:lnTo>
                    <a:pt x="3006" y="75"/>
                  </a:lnTo>
                  <a:lnTo>
                    <a:pt x="3018" y="72"/>
                  </a:lnTo>
                  <a:lnTo>
                    <a:pt x="3030" y="71"/>
                  </a:lnTo>
                  <a:lnTo>
                    <a:pt x="3044" y="72"/>
                  </a:lnTo>
                  <a:lnTo>
                    <a:pt x="3057" y="74"/>
                  </a:lnTo>
                  <a:lnTo>
                    <a:pt x="3069" y="77"/>
                  </a:lnTo>
                  <a:lnTo>
                    <a:pt x="3082" y="80"/>
                  </a:lnTo>
                  <a:lnTo>
                    <a:pt x="3093" y="85"/>
                  </a:lnTo>
                  <a:lnTo>
                    <a:pt x="3104" y="88"/>
                  </a:lnTo>
                  <a:lnTo>
                    <a:pt x="3115" y="90"/>
                  </a:lnTo>
                  <a:lnTo>
                    <a:pt x="3126" y="91"/>
                  </a:lnTo>
                  <a:lnTo>
                    <a:pt x="3143" y="92"/>
                  </a:lnTo>
                  <a:lnTo>
                    <a:pt x="3158" y="93"/>
                  </a:lnTo>
                  <a:lnTo>
                    <a:pt x="3172" y="94"/>
                  </a:lnTo>
                  <a:lnTo>
                    <a:pt x="3184" y="96"/>
                  </a:lnTo>
                  <a:lnTo>
                    <a:pt x="3195" y="98"/>
                  </a:lnTo>
                  <a:lnTo>
                    <a:pt x="3204" y="99"/>
                  </a:lnTo>
                  <a:lnTo>
                    <a:pt x="3212" y="100"/>
                  </a:lnTo>
                  <a:lnTo>
                    <a:pt x="3217" y="100"/>
                  </a:lnTo>
                  <a:lnTo>
                    <a:pt x="3224" y="101"/>
                  </a:lnTo>
                  <a:lnTo>
                    <a:pt x="3231" y="103"/>
                  </a:lnTo>
                  <a:lnTo>
                    <a:pt x="3242" y="105"/>
                  </a:lnTo>
                  <a:lnTo>
                    <a:pt x="3254" y="109"/>
                  </a:lnTo>
                  <a:lnTo>
                    <a:pt x="3267" y="113"/>
                  </a:lnTo>
                  <a:lnTo>
                    <a:pt x="3282" y="116"/>
                  </a:lnTo>
                  <a:lnTo>
                    <a:pt x="3298" y="119"/>
                  </a:lnTo>
                  <a:lnTo>
                    <a:pt x="3315" y="120"/>
                  </a:lnTo>
                  <a:lnTo>
                    <a:pt x="3327" y="119"/>
                  </a:lnTo>
                  <a:lnTo>
                    <a:pt x="3341" y="115"/>
                  </a:lnTo>
                  <a:lnTo>
                    <a:pt x="3354" y="108"/>
                  </a:lnTo>
                  <a:lnTo>
                    <a:pt x="3368" y="102"/>
                  </a:lnTo>
                  <a:lnTo>
                    <a:pt x="3383" y="95"/>
                  </a:lnTo>
                  <a:lnTo>
                    <a:pt x="3397" y="91"/>
                  </a:lnTo>
                  <a:lnTo>
                    <a:pt x="3411" y="89"/>
                  </a:lnTo>
                  <a:lnTo>
                    <a:pt x="3424" y="90"/>
                  </a:lnTo>
                  <a:lnTo>
                    <a:pt x="3435" y="95"/>
                  </a:lnTo>
                  <a:lnTo>
                    <a:pt x="3442" y="105"/>
                  </a:lnTo>
                  <a:lnTo>
                    <a:pt x="3450" y="118"/>
                  </a:lnTo>
                  <a:lnTo>
                    <a:pt x="3456" y="132"/>
                  </a:lnTo>
                  <a:lnTo>
                    <a:pt x="3461" y="146"/>
                  </a:lnTo>
                  <a:lnTo>
                    <a:pt x="3468" y="160"/>
                  </a:lnTo>
                  <a:lnTo>
                    <a:pt x="3475" y="173"/>
                  </a:lnTo>
                  <a:lnTo>
                    <a:pt x="3485" y="181"/>
                  </a:lnTo>
                  <a:lnTo>
                    <a:pt x="3496" y="188"/>
                  </a:lnTo>
                  <a:lnTo>
                    <a:pt x="3507" y="191"/>
                  </a:lnTo>
                  <a:lnTo>
                    <a:pt x="3520" y="194"/>
                  </a:lnTo>
                  <a:lnTo>
                    <a:pt x="3532" y="198"/>
                  </a:lnTo>
                  <a:lnTo>
                    <a:pt x="3545" y="201"/>
                  </a:lnTo>
                  <a:lnTo>
                    <a:pt x="3556" y="205"/>
                  </a:lnTo>
                  <a:lnTo>
                    <a:pt x="3566" y="213"/>
                  </a:lnTo>
                  <a:lnTo>
                    <a:pt x="3573" y="222"/>
                  </a:lnTo>
                  <a:lnTo>
                    <a:pt x="3580" y="232"/>
                  </a:lnTo>
                  <a:lnTo>
                    <a:pt x="3586" y="242"/>
                  </a:lnTo>
                  <a:lnTo>
                    <a:pt x="3594" y="252"/>
                  </a:lnTo>
                  <a:lnTo>
                    <a:pt x="3601" y="262"/>
                  </a:lnTo>
                  <a:lnTo>
                    <a:pt x="3608" y="273"/>
                  </a:lnTo>
                  <a:lnTo>
                    <a:pt x="3614" y="285"/>
                  </a:lnTo>
                  <a:lnTo>
                    <a:pt x="3618" y="298"/>
                  </a:lnTo>
                  <a:lnTo>
                    <a:pt x="3622" y="310"/>
                  </a:lnTo>
                  <a:lnTo>
                    <a:pt x="3621" y="333"/>
                  </a:lnTo>
                  <a:lnTo>
                    <a:pt x="3614" y="359"/>
                  </a:lnTo>
                  <a:lnTo>
                    <a:pt x="3607" y="387"/>
                  </a:lnTo>
                  <a:lnTo>
                    <a:pt x="3603" y="416"/>
                  </a:lnTo>
                  <a:lnTo>
                    <a:pt x="3601" y="440"/>
                  </a:lnTo>
                  <a:lnTo>
                    <a:pt x="3594" y="464"/>
                  </a:lnTo>
                  <a:lnTo>
                    <a:pt x="3587" y="490"/>
                  </a:lnTo>
                  <a:lnTo>
                    <a:pt x="3584" y="517"/>
                  </a:lnTo>
                  <a:lnTo>
                    <a:pt x="3586" y="529"/>
                  </a:lnTo>
                  <a:lnTo>
                    <a:pt x="3592" y="541"/>
                  </a:lnTo>
                  <a:lnTo>
                    <a:pt x="3599" y="554"/>
                  </a:lnTo>
                  <a:lnTo>
                    <a:pt x="3609" y="565"/>
                  </a:lnTo>
                  <a:lnTo>
                    <a:pt x="3618" y="577"/>
                  </a:lnTo>
                  <a:lnTo>
                    <a:pt x="3626" y="590"/>
                  </a:lnTo>
                  <a:lnTo>
                    <a:pt x="3631" y="603"/>
                  </a:lnTo>
                  <a:lnTo>
                    <a:pt x="3634" y="616"/>
                  </a:lnTo>
                  <a:lnTo>
                    <a:pt x="3635" y="641"/>
                  </a:lnTo>
                  <a:lnTo>
                    <a:pt x="3638" y="666"/>
                  </a:lnTo>
                  <a:lnTo>
                    <a:pt x="3640" y="692"/>
                  </a:lnTo>
                  <a:lnTo>
                    <a:pt x="3641" y="718"/>
                  </a:lnTo>
                  <a:lnTo>
                    <a:pt x="3638" y="731"/>
                  </a:lnTo>
                  <a:lnTo>
                    <a:pt x="3631" y="744"/>
                  </a:lnTo>
                  <a:lnTo>
                    <a:pt x="3623" y="757"/>
                  </a:lnTo>
                  <a:lnTo>
                    <a:pt x="3612" y="769"/>
                  </a:lnTo>
                  <a:lnTo>
                    <a:pt x="3602" y="782"/>
                  </a:lnTo>
                  <a:lnTo>
                    <a:pt x="3593" y="794"/>
                  </a:lnTo>
                  <a:lnTo>
                    <a:pt x="3586" y="807"/>
                  </a:lnTo>
                  <a:lnTo>
                    <a:pt x="3584" y="820"/>
                  </a:lnTo>
                  <a:lnTo>
                    <a:pt x="3580" y="845"/>
                  </a:lnTo>
                  <a:lnTo>
                    <a:pt x="3573" y="871"/>
                  </a:lnTo>
                  <a:lnTo>
                    <a:pt x="3567" y="897"/>
                  </a:lnTo>
                  <a:lnTo>
                    <a:pt x="3564" y="921"/>
                  </a:lnTo>
                  <a:lnTo>
                    <a:pt x="3565" y="934"/>
                  </a:lnTo>
                  <a:lnTo>
                    <a:pt x="3570" y="946"/>
                  </a:lnTo>
                  <a:lnTo>
                    <a:pt x="3577" y="959"/>
                  </a:lnTo>
                  <a:lnTo>
                    <a:pt x="3585" y="971"/>
                  </a:lnTo>
                  <a:lnTo>
                    <a:pt x="3594" y="983"/>
                  </a:lnTo>
                  <a:lnTo>
                    <a:pt x="3601" y="996"/>
                  </a:lnTo>
                  <a:lnTo>
                    <a:pt x="3606" y="1007"/>
                  </a:lnTo>
                  <a:lnTo>
                    <a:pt x="3608" y="1020"/>
                  </a:lnTo>
                  <a:lnTo>
                    <a:pt x="3606" y="1033"/>
                  </a:lnTo>
                  <a:lnTo>
                    <a:pt x="3600" y="1046"/>
                  </a:lnTo>
                  <a:lnTo>
                    <a:pt x="3594" y="1059"/>
                  </a:lnTo>
                  <a:lnTo>
                    <a:pt x="3586" y="1071"/>
                  </a:lnTo>
                  <a:lnTo>
                    <a:pt x="3579" y="1084"/>
                  </a:lnTo>
                  <a:lnTo>
                    <a:pt x="3571" y="1097"/>
                  </a:lnTo>
                  <a:lnTo>
                    <a:pt x="3567" y="1110"/>
                  </a:lnTo>
                  <a:lnTo>
                    <a:pt x="3565" y="1123"/>
                  </a:lnTo>
                  <a:lnTo>
                    <a:pt x="3567" y="1148"/>
                  </a:lnTo>
                  <a:lnTo>
                    <a:pt x="3574" y="1173"/>
                  </a:lnTo>
                  <a:lnTo>
                    <a:pt x="3581" y="1199"/>
                  </a:lnTo>
                  <a:lnTo>
                    <a:pt x="3584" y="1224"/>
                  </a:lnTo>
                  <a:lnTo>
                    <a:pt x="3582" y="1248"/>
                  </a:lnTo>
                  <a:lnTo>
                    <a:pt x="3579" y="1273"/>
                  </a:lnTo>
                  <a:lnTo>
                    <a:pt x="3574" y="1298"/>
                  </a:lnTo>
                  <a:lnTo>
                    <a:pt x="3572" y="1323"/>
                  </a:lnTo>
                  <a:lnTo>
                    <a:pt x="3568" y="1349"/>
                  </a:lnTo>
                  <a:lnTo>
                    <a:pt x="3558" y="1375"/>
                  </a:lnTo>
                  <a:lnTo>
                    <a:pt x="3547" y="1401"/>
                  </a:lnTo>
                  <a:lnTo>
                    <a:pt x="3543" y="1427"/>
                  </a:lnTo>
                  <a:lnTo>
                    <a:pt x="3546" y="1440"/>
                  </a:lnTo>
                  <a:lnTo>
                    <a:pt x="3554" y="1452"/>
                  </a:lnTo>
                  <a:lnTo>
                    <a:pt x="3566" y="1463"/>
                  </a:lnTo>
                  <a:lnTo>
                    <a:pt x="3579" y="1474"/>
                  </a:lnTo>
                  <a:lnTo>
                    <a:pt x="3592" y="1486"/>
                  </a:lnTo>
                  <a:lnTo>
                    <a:pt x="3603" y="1497"/>
                  </a:lnTo>
                  <a:lnTo>
                    <a:pt x="3612" y="1509"/>
                  </a:lnTo>
                  <a:lnTo>
                    <a:pt x="3615" y="1520"/>
                  </a:lnTo>
                  <a:lnTo>
                    <a:pt x="3614" y="1545"/>
                  </a:lnTo>
                  <a:lnTo>
                    <a:pt x="3611" y="1570"/>
                  </a:lnTo>
                  <a:lnTo>
                    <a:pt x="3609" y="1594"/>
                  </a:lnTo>
                  <a:lnTo>
                    <a:pt x="3608" y="1616"/>
                  </a:lnTo>
                  <a:lnTo>
                    <a:pt x="3606" y="1629"/>
                  </a:lnTo>
                  <a:lnTo>
                    <a:pt x="3599" y="1642"/>
                  </a:lnTo>
                  <a:lnTo>
                    <a:pt x="3589" y="1656"/>
                  </a:lnTo>
                  <a:lnTo>
                    <a:pt x="3579" y="1670"/>
                  </a:lnTo>
                  <a:lnTo>
                    <a:pt x="3567" y="1684"/>
                  </a:lnTo>
                  <a:lnTo>
                    <a:pt x="3557" y="1697"/>
                  </a:lnTo>
                  <a:lnTo>
                    <a:pt x="3552" y="1709"/>
                  </a:lnTo>
                  <a:lnTo>
                    <a:pt x="3550" y="1721"/>
                  </a:lnTo>
                  <a:lnTo>
                    <a:pt x="3553" y="1732"/>
                  </a:lnTo>
                  <a:lnTo>
                    <a:pt x="3558" y="1744"/>
                  </a:lnTo>
                  <a:lnTo>
                    <a:pt x="3566" y="1755"/>
                  </a:lnTo>
                  <a:lnTo>
                    <a:pt x="3573" y="1766"/>
                  </a:lnTo>
                  <a:lnTo>
                    <a:pt x="3582" y="1776"/>
                  </a:lnTo>
                  <a:lnTo>
                    <a:pt x="3589" y="1787"/>
                  </a:lnTo>
                  <a:lnTo>
                    <a:pt x="3595" y="1798"/>
                  </a:lnTo>
                  <a:lnTo>
                    <a:pt x="3598" y="1810"/>
                  </a:lnTo>
                  <a:lnTo>
                    <a:pt x="3601" y="1822"/>
                  </a:lnTo>
                  <a:lnTo>
                    <a:pt x="3604" y="1833"/>
                  </a:lnTo>
                  <a:lnTo>
                    <a:pt x="3610" y="1845"/>
                  </a:lnTo>
                  <a:lnTo>
                    <a:pt x="3615" y="1857"/>
                  </a:lnTo>
                  <a:lnTo>
                    <a:pt x="3621" y="1868"/>
                  </a:lnTo>
                  <a:lnTo>
                    <a:pt x="3625" y="1880"/>
                  </a:lnTo>
                  <a:lnTo>
                    <a:pt x="3629" y="1890"/>
                  </a:lnTo>
                  <a:lnTo>
                    <a:pt x="3632" y="1902"/>
                  </a:lnTo>
                  <a:lnTo>
                    <a:pt x="3632" y="1927"/>
                  </a:lnTo>
                  <a:lnTo>
                    <a:pt x="3628" y="1953"/>
                  </a:lnTo>
                  <a:lnTo>
                    <a:pt x="3623" y="1979"/>
                  </a:lnTo>
                  <a:lnTo>
                    <a:pt x="3623" y="2003"/>
                  </a:lnTo>
                  <a:lnTo>
                    <a:pt x="3627" y="2014"/>
                  </a:lnTo>
                  <a:lnTo>
                    <a:pt x="3635" y="2025"/>
                  </a:lnTo>
                  <a:lnTo>
                    <a:pt x="3644" y="2035"/>
                  </a:lnTo>
                  <a:lnTo>
                    <a:pt x="3654" y="2044"/>
                  </a:lnTo>
                  <a:lnTo>
                    <a:pt x="3665" y="2054"/>
                  </a:lnTo>
                  <a:lnTo>
                    <a:pt x="3674" y="2064"/>
                  </a:lnTo>
                  <a:lnTo>
                    <a:pt x="3681" y="2074"/>
                  </a:lnTo>
                  <a:lnTo>
                    <a:pt x="3685" y="2086"/>
                  </a:lnTo>
                  <a:lnTo>
                    <a:pt x="3687" y="2111"/>
                  </a:lnTo>
                  <a:lnTo>
                    <a:pt x="3687" y="2136"/>
                  </a:lnTo>
                  <a:lnTo>
                    <a:pt x="3686" y="2161"/>
                  </a:lnTo>
                  <a:lnTo>
                    <a:pt x="3687" y="2186"/>
                  </a:lnTo>
                  <a:lnTo>
                    <a:pt x="3692" y="2210"/>
                  </a:lnTo>
                  <a:lnTo>
                    <a:pt x="3697" y="2234"/>
                  </a:lnTo>
                  <a:lnTo>
                    <a:pt x="3701" y="2258"/>
                  </a:lnTo>
                  <a:lnTo>
                    <a:pt x="3705" y="2283"/>
                  </a:lnTo>
                  <a:lnTo>
                    <a:pt x="3702" y="2295"/>
                  </a:lnTo>
                  <a:lnTo>
                    <a:pt x="3697" y="2308"/>
                  </a:lnTo>
                  <a:lnTo>
                    <a:pt x="3688" y="2322"/>
                  </a:lnTo>
                  <a:lnTo>
                    <a:pt x="3679" y="2335"/>
                  </a:lnTo>
                  <a:lnTo>
                    <a:pt x="3669" y="2349"/>
                  </a:lnTo>
                  <a:lnTo>
                    <a:pt x="3660" y="2363"/>
                  </a:lnTo>
                  <a:lnTo>
                    <a:pt x="3654" y="2376"/>
                  </a:lnTo>
                  <a:lnTo>
                    <a:pt x="3652" y="2388"/>
                  </a:lnTo>
                  <a:lnTo>
                    <a:pt x="3654" y="2411"/>
                  </a:lnTo>
                  <a:lnTo>
                    <a:pt x="3656" y="2434"/>
                  </a:lnTo>
                  <a:lnTo>
                    <a:pt x="3658" y="2457"/>
                  </a:lnTo>
                  <a:lnTo>
                    <a:pt x="3659" y="2482"/>
                  </a:lnTo>
                  <a:lnTo>
                    <a:pt x="3663" y="2506"/>
                  </a:lnTo>
                  <a:lnTo>
                    <a:pt x="3670" y="2529"/>
                  </a:lnTo>
                  <a:lnTo>
                    <a:pt x="3678" y="2553"/>
                  </a:lnTo>
                  <a:lnTo>
                    <a:pt x="3680" y="2578"/>
                  </a:lnTo>
                  <a:lnTo>
                    <a:pt x="3683" y="2601"/>
                  </a:lnTo>
                  <a:lnTo>
                    <a:pt x="3691" y="2626"/>
                  </a:lnTo>
                  <a:lnTo>
                    <a:pt x="3698" y="2652"/>
                  </a:lnTo>
                  <a:lnTo>
                    <a:pt x="3700" y="2677"/>
                  </a:lnTo>
                  <a:lnTo>
                    <a:pt x="3697" y="2687"/>
                  </a:lnTo>
                  <a:lnTo>
                    <a:pt x="3692" y="2699"/>
                  </a:lnTo>
                  <a:lnTo>
                    <a:pt x="3684" y="2710"/>
                  </a:lnTo>
                  <a:lnTo>
                    <a:pt x="3675" y="2721"/>
                  </a:lnTo>
                  <a:lnTo>
                    <a:pt x="3667" y="2733"/>
                  </a:lnTo>
                  <a:lnTo>
                    <a:pt x="3658" y="2743"/>
                  </a:lnTo>
                  <a:lnTo>
                    <a:pt x="3652" y="2755"/>
                  </a:lnTo>
                  <a:lnTo>
                    <a:pt x="3649" y="2767"/>
                  </a:lnTo>
                  <a:lnTo>
                    <a:pt x="3648" y="2794"/>
                  </a:lnTo>
                  <a:lnTo>
                    <a:pt x="3650" y="2821"/>
                  </a:lnTo>
                  <a:lnTo>
                    <a:pt x="3653" y="2847"/>
                  </a:lnTo>
                  <a:lnTo>
                    <a:pt x="3651" y="2871"/>
                  </a:lnTo>
                  <a:lnTo>
                    <a:pt x="3648" y="2885"/>
                  </a:lnTo>
                  <a:lnTo>
                    <a:pt x="3642" y="2898"/>
                  </a:lnTo>
                  <a:lnTo>
                    <a:pt x="3636" y="2910"/>
                  </a:lnTo>
                  <a:lnTo>
                    <a:pt x="3629" y="2923"/>
                  </a:lnTo>
                  <a:lnTo>
                    <a:pt x="3623" y="2935"/>
                  </a:lnTo>
                  <a:lnTo>
                    <a:pt x="3616" y="2948"/>
                  </a:lnTo>
                  <a:lnTo>
                    <a:pt x="3611" y="2960"/>
                  </a:lnTo>
                  <a:lnTo>
                    <a:pt x="3607" y="2971"/>
                  </a:lnTo>
                  <a:lnTo>
                    <a:pt x="3603" y="2984"/>
                  </a:lnTo>
                  <a:lnTo>
                    <a:pt x="3599" y="2997"/>
                  </a:lnTo>
                  <a:lnTo>
                    <a:pt x="3594" y="3010"/>
                  </a:lnTo>
                  <a:lnTo>
                    <a:pt x="3589" y="3022"/>
                  </a:lnTo>
                  <a:lnTo>
                    <a:pt x="3584" y="3034"/>
                  </a:lnTo>
                  <a:lnTo>
                    <a:pt x="3580" y="3046"/>
                  </a:lnTo>
                  <a:lnTo>
                    <a:pt x="3575" y="3056"/>
                  </a:lnTo>
                  <a:lnTo>
                    <a:pt x="3571" y="3068"/>
                  </a:lnTo>
                  <a:lnTo>
                    <a:pt x="3569" y="3082"/>
                  </a:lnTo>
                  <a:lnTo>
                    <a:pt x="3569" y="3096"/>
                  </a:lnTo>
                  <a:lnTo>
                    <a:pt x="3572" y="3111"/>
                  </a:lnTo>
                  <a:lnTo>
                    <a:pt x="3577" y="3125"/>
                  </a:lnTo>
                  <a:lnTo>
                    <a:pt x="3581" y="3140"/>
                  </a:lnTo>
                  <a:lnTo>
                    <a:pt x="3583" y="3154"/>
                  </a:lnTo>
                  <a:lnTo>
                    <a:pt x="3584" y="3167"/>
                  </a:lnTo>
                  <a:lnTo>
                    <a:pt x="3581" y="3179"/>
                  </a:lnTo>
                  <a:lnTo>
                    <a:pt x="3573" y="3191"/>
                  </a:lnTo>
                  <a:lnTo>
                    <a:pt x="3563" y="3202"/>
                  </a:lnTo>
                  <a:lnTo>
                    <a:pt x="3550" y="3211"/>
                  </a:lnTo>
                  <a:lnTo>
                    <a:pt x="3536" y="3219"/>
                  </a:lnTo>
                  <a:lnTo>
                    <a:pt x="3522" y="3227"/>
                  </a:lnTo>
                  <a:lnTo>
                    <a:pt x="3509" y="3235"/>
                  </a:lnTo>
                  <a:lnTo>
                    <a:pt x="3498" y="3245"/>
                  </a:lnTo>
                  <a:lnTo>
                    <a:pt x="3490" y="3254"/>
                  </a:lnTo>
                  <a:lnTo>
                    <a:pt x="3483" y="3281"/>
                  </a:lnTo>
                  <a:lnTo>
                    <a:pt x="3481" y="3309"/>
                  </a:lnTo>
                  <a:lnTo>
                    <a:pt x="3479" y="3336"/>
                  </a:lnTo>
                  <a:lnTo>
                    <a:pt x="3472" y="3361"/>
                  </a:lnTo>
                  <a:lnTo>
                    <a:pt x="3466" y="3371"/>
                  </a:lnTo>
                  <a:lnTo>
                    <a:pt x="3459" y="3382"/>
                  </a:lnTo>
                  <a:lnTo>
                    <a:pt x="3453" y="3393"/>
                  </a:lnTo>
                  <a:lnTo>
                    <a:pt x="3445" y="3404"/>
                  </a:lnTo>
                  <a:lnTo>
                    <a:pt x="3439" y="3415"/>
                  </a:lnTo>
                  <a:lnTo>
                    <a:pt x="3432" y="3425"/>
                  </a:lnTo>
                  <a:lnTo>
                    <a:pt x="3427" y="3436"/>
                  </a:lnTo>
                  <a:lnTo>
                    <a:pt x="3422" y="3448"/>
                  </a:lnTo>
                  <a:lnTo>
                    <a:pt x="3417" y="3459"/>
                  </a:lnTo>
                  <a:lnTo>
                    <a:pt x="3412" y="3469"/>
                  </a:lnTo>
                  <a:lnTo>
                    <a:pt x="3407" y="3481"/>
                  </a:lnTo>
                  <a:lnTo>
                    <a:pt x="3401" y="3493"/>
                  </a:lnTo>
                  <a:lnTo>
                    <a:pt x="3396" y="3505"/>
                  </a:lnTo>
                  <a:lnTo>
                    <a:pt x="3392" y="3517"/>
                  </a:lnTo>
                  <a:lnTo>
                    <a:pt x="3387" y="3529"/>
                  </a:lnTo>
                  <a:lnTo>
                    <a:pt x="3385" y="3541"/>
                  </a:lnTo>
                  <a:lnTo>
                    <a:pt x="3385" y="3554"/>
                  </a:lnTo>
                  <a:lnTo>
                    <a:pt x="3387" y="3569"/>
                  </a:lnTo>
                  <a:lnTo>
                    <a:pt x="3393" y="3584"/>
                  </a:lnTo>
                  <a:lnTo>
                    <a:pt x="3398" y="3600"/>
                  </a:lnTo>
                  <a:lnTo>
                    <a:pt x="3403" y="3615"/>
                  </a:lnTo>
                  <a:lnTo>
                    <a:pt x="3408" y="3630"/>
                  </a:lnTo>
                  <a:lnTo>
                    <a:pt x="3409" y="3644"/>
                  </a:lnTo>
                  <a:lnTo>
                    <a:pt x="3407" y="3658"/>
                  </a:lnTo>
                  <a:lnTo>
                    <a:pt x="3402" y="3670"/>
                  </a:lnTo>
                  <a:lnTo>
                    <a:pt x="3396" y="3682"/>
                  </a:lnTo>
                  <a:lnTo>
                    <a:pt x="3389" y="3695"/>
                  </a:lnTo>
                  <a:lnTo>
                    <a:pt x="3383" y="3708"/>
                  </a:lnTo>
                  <a:lnTo>
                    <a:pt x="3375" y="3721"/>
                  </a:lnTo>
                  <a:lnTo>
                    <a:pt x="3368" y="3733"/>
                  </a:lnTo>
                  <a:lnTo>
                    <a:pt x="3361" y="3746"/>
                  </a:lnTo>
                  <a:lnTo>
                    <a:pt x="3355" y="3758"/>
                  </a:lnTo>
                  <a:lnTo>
                    <a:pt x="3347" y="3768"/>
                  </a:lnTo>
                  <a:lnTo>
                    <a:pt x="3336" y="3778"/>
                  </a:lnTo>
                  <a:lnTo>
                    <a:pt x="3321" y="3786"/>
                  </a:lnTo>
                  <a:lnTo>
                    <a:pt x="3304" y="3792"/>
                  </a:lnTo>
                  <a:lnTo>
                    <a:pt x="3288" y="3798"/>
                  </a:lnTo>
                  <a:lnTo>
                    <a:pt x="3273" y="3806"/>
                  </a:lnTo>
                  <a:lnTo>
                    <a:pt x="3260" y="3815"/>
                  </a:lnTo>
                  <a:lnTo>
                    <a:pt x="3251" y="3824"/>
                  </a:lnTo>
                  <a:lnTo>
                    <a:pt x="3244" y="3837"/>
                  </a:lnTo>
                  <a:lnTo>
                    <a:pt x="3241" y="3850"/>
                  </a:lnTo>
                  <a:lnTo>
                    <a:pt x="3238" y="3865"/>
                  </a:lnTo>
                  <a:lnTo>
                    <a:pt x="3236" y="3880"/>
                  </a:lnTo>
                  <a:lnTo>
                    <a:pt x="3232" y="3894"/>
                  </a:lnTo>
                  <a:lnTo>
                    <a:pt x="3229" y="3908"/>
                  </a:lnTo>
                  <a:lnTo>
                    <a:pt x="3224" y="3921"/>
                  </a:lnTo>
                  <a:lnTo>
                    <a:pt x="3216" y="3932"/>
                  </a:lnTo>
                  <a:lnTo>
                    <a:pt x="3208" y="3943"/>
                  </a:lnTo>
                  <a:lnTo>
                    <a:pt x="3199" y="3954"/>
                  </a:lnTo>
                  <a:lnTo>
                    <a:pt x="3190" y="3966"/>
                  </a:lnTo>
                  <a:lnTo>
                    <a:pt x="3182" y="3979"/>
                  </a:lnTo>
                  <a:lnTo>
                    <a:pt x="3173" y="3992"/>
                  </a:lnTo>
                  <a:lnTo>
                    <a:pt x="3165" y="4004"/>
                  </a:lnTo>
                  <a:lnTo>
                    <a:pt x="3155" y="4014"/>
                  </a:lnTo>
                  <a:lnTo>
                    <a:pt x="3144" y="4022"/>
                  </a:lnTo>
                  <a:lnTo>
                    <a:pt x="3132" y="4029"/>
                  </a:lnTo>
                  <a:lnTo>
                    <a:pt x="3121" y="4033"/>
                  </a:lnTo>
                  <a:lnTo>
                    <a:pt x="3107" y="4036"/>
                  </a:lnTo>
                  <a:lnTo>
                    <a:pt x="3093" y="4037"/>
                  </a:lnTo>
                  <a:lnTo>
                    <a:pt x="3079" y="4039"/>
                  </a:lnTo>
                  <a:lnTo>
                    <a:pt x="3065" y="4042"/>
                  </a:lnTo>
                  <a:lnTo>
                    <a:pt x="3051" y="4044"/>
                  </a:lnTo>
                  <a:lnTo>
                    <a:pt x="3038" y="4047"/>
                  </a:lnTo>
                  <a:lnTo>
                    <a:pt x="3026" y="4051"/>
                  </a:lnTo>
                  <a:lnTo>
                    <a:pt x="3014" y="4056"/>
                  </a:lnTo>
                  <a:lnTo>
                    <a:pt x="3002" y="4060"/>
                  </a:lnTo>
                  <a:lnTo>
                    <a:pt x="2990" y="4064"/>
                  </a:lnTo>
                  <a:lnTo>
                    <a:pt x="2977" y="4068"/>
                  </a:lnTo>
                  <a:lnTo>
                    <a:pt x="2965" y="4072"/>
                  </a:lnTo>
                  <a:lnTo>
                    <a:pt x="2952" y="4074"/>
                  </a:lnTo>
                  <a:lnTo>
                    <a:pt x="2939" y="4075"/>
                  </a:lnTo>
                  <a:lnTo>
                    <a:pt x="2928" y="4074"/>
                  </a:lnTo>
                  <a:lnTo>
                    <a:pt x="2917" y="4072"/>
                  </a:lnTo>
                  <a:lnTo>
                    <a:pt x="2905" y="4068"/>
                  </a:lnTo>
                  <a:lnTo>
                    <a:pt x="2894" y="4064"/>
                  </a:lnTo>
                  <a:lnTo>
                    <a:pt x="2881" y="4060"/>
                  </a:lnTo>
                  <a:lnTo>
                    <a:pt x="2868" y="4056"/>
                  </a:lnTo>
                  <a:lnTo>
                    <a:pt x="2855" y="4053"/>
                  </a:lnTo>
                  <a:lnTo>
                    <a:pt x="2841" y="4051"/>
                  </a:lnTo>
                  <a:lnTo>
                    <a:pt x="2830" y="4049"/>
                  </a:lnTo>
                  <a:lnTo>
                    <a:pt x="2818" y="4045"/>
                  </a:lnTo>
                  <a:lnTo>
                    <a:pt x="2808" y="4039"/>
                  </a:lnTo>
                  <a:lnTo>
                    <a:pt x="2796" y="4033"/>
                  </a:lnTo>
                  <a:lnTo>
                    <a:pt x="2785" y="4026"/>
                  </a:lnTo>
                  <a:lnTo>
                    <a:pt x="2773" y="4020"/>
                  </a:lnTo>
                  <a:lnTo>
                    <a:pt x="2760" y="4016"/>
                  </a:lnTo>
                  <a:lnTo>
                    <a:pt x="2747" y="4014"/>
                  </a:lnTo>
                  <a:lnTo>
                    <a:pt x="2735" y="4013"/>
                  </a:lnTo>
                  <a:lnTo>
                    <a:pt x="2724" y="4011"/>
                  </a:lnTo>
                  <a:lnTo>
                    <a:pt x="2712" y="4010"/>
                  </a:lnTo>
                  <a:lnTo>
                    <a:pt x="2700" y="4009"/>
                  </a:lnTo>
                  <a:lnTo>
                    <a:pt x="2687" y="4008"/>
                  </a:lnTo>
                  <a:lnTo>
                    <a:pt x="2675" y="4007"/>
                  </a:lnTo>
                  <a:lnTo>
                    <a:pt x="2663" y="4006"/>
                  </a:lnTo>
                  <a:lnTo>
                    <a:pt x="2650" y="4005"/>
                  </a:lnTo>
                  <a:lnTo>
                    <a:pt x="2639" y="4005"/>
                  </a:lnTo>
                  <a:lnTo>
                    <a:pt x="2626" y="4009"/>
                  </a:lnTo>
                  <a:lnTo>
                    <a:pt x="2612" y="4015"/>
                  </a:lnTo>
                  <a:lnTo>
                    <a:pt x="2599" y="4021"/>
                  </a:lnTo>
                  <a:lnTo>
                    <a:pt x="2585" y="4028"/>
                  </a:lnTo>
                  <a:lnTo>
                    <a:pt x="2571" y="4033"/>
                  </a:lnTo>
                  <a:lnTo>
                    <a:pt x="2558" y="4037"/>
                  </a:lnTo>
                  <a:lnTo>
                    <a:pt x="2545" y="4037"/>
                  </a:lnTo>
                  <a:lnTo>
                    <a:pt x="2533" y="4037"/>
                  </a:lnTo>
                  <a:lnTo>
                    <a:pt x="2521" y="4037"/>
                  </a:lnTo>
                  <a:lnTo>
                    <a:pt x="2509" y="4038"/>
                  </a:lnTo>
                  <a:lnTo>
                    <a:pt x="2497" y="4040"/>
                  </a:lnTo>
                  <a:lnTo>
                    <a:pt x="2484" y="4043"/>
                  </a:lnTo>
                  <a:lnTo>
                    <a:pt x="2472" y="4044"/>
                  </a:lnTo>
                  <a:lnTo>
                    <a:pt x="2459" y="4044"/>
                  </a:lnTo>
                  <a:lnTo>
                    <a:pt x="2447" y="4044"/>
                  </a:lnTo>
                  <a:lnTo>
                    <a:pt x="2435" y="4043"/>
                  </a:lnTo>
                  <a:lnTo>
                    <a:pt x="2422" y="4043"/>
                  </a:lnTo>
                  <a:lnTo>
                    <a:pt x="2411" y="4043"/>
                  </a:lnTo>
                  <a:lnTo>
                    <a:pt x="2399" y="4043"/>
                  </a:lnTo>
                  <a:lnTo>
                    <a:pt x="2386" y="4044"/>
                  </a:lnTo>
                  <a:lnTo>
                    <a:pt x="2374" y="4044"/>
                  </a:lnTo>
                  <a:lnTo>
                    <a:pt x="2361" y="4044"/>
                  </a:lnTo>
                  <a:lnTo>
                    <a:pt x="2349" y="4043"/>
                  </a:lnTo>
                  <a:lnTo>
                    <a:pt x="2338" y="4042"/>
                  </a:lnTo>
                  <a:lnTo>
                    <a:pt x="2326" y="4040"/>
                  </a:lnTo>
                  <a:lnTo>
                    <a:pt x="2313" y="4038"/>
                  </a:lnTo>
                  <a:lnTo>
                    <a:pt x="2301" y="4037"/>
                  </a:lnTo>
                  <a:lnTo>
                    <a:pt x="2289" y="4036"/>
                  </a:lnTo>
                  <a:lnTo>
                    <a:pt x="2277" y="4034"/>
                  </a:lnTo>
                  <a:lnTo>
                    <a:pt x="2264" y="4033"/>
                  </a:lnTo>
                  <a:lnTo>
                    <a:pt x="2253" y="4032"/>
                  </a:lnTo>
                  <a:lnTo>
                    <a:pt x="2241" y="4031"/>
                  </a:lnTo>
                  <a:lnTo>
                    <a:pt x="2229" y="4030"/>
                  </a:lnTo>
                  <a:lnTo>
                    <a:pt x="2217" y="4029"/>
                  </a:lnTo>
                  <a:lnTo>
                    <a:pt x="2205" y="4026"/>
                  </a:lnTo>
                  <a:lnTo>
                    <a:pt x="2192" y="4025"/>
                  </a:lnTo>
                  <a:lnTo>
                    <a:pt x="2180" y="4024"/>
                  </a:lnTo>
                  <a:lnTo>
                    <a:pt x="2169" y="4023"/>
                  </a:lnTo>
                  <a:lnTo>
                    <a:pt x="2157" y="4022"/>
                  </a:lnTo>
                  <a:lnTo>
                    <a:pt x="2145" y="4019"/>
                  </a:lnTo>
                  <a:lnTo>
                    <a:pt x="2134" y="4011"/>
                  </a:lnTo>
                  <a:lnTo>
                    <a:pt x="2122" y="4001"/>
                  </a:lnTo>
                  <a:lnTo>
                    <a:pt x="2113" y="3989"/>
                  </a:lnTo>
                  <a:lnTo>
                    <a:pt x="2102" y="3978"/>
                  </a:lnTo>
                  <a:lnTo>
                    <a:pt x="2090" y="3967"/>
                  </a:lnTo>
                  <a:lnTo>
                    <a:pt x="2079" y="3960"/>
                  </a:lnTo>
                  <a:lnTo>
                    <a:pt x="2068" y="3957"/>
                  </a:lnTo>
                  <a:lnTo>
                    <a:pt x="2055" y="3958"/>
                  </a:lnTo>
                  <a:lnTo>
                    <a:pt x="2043" y="3963"/>
                  </a:lnTo>
                  <a:lnTo>
                    <a:pt x="2029" y="3972"/>
                  </a:lnTo>
                  <a:lnTo>
                    <a:pt x="2016" y="3981"/>
                  </a:lnTo>
                  <a:lnTo>
                    <a:pt x="2003" y="3991"/>
                  </a:lnTo>
                  <a:lnTo>
                    <a:pt x="1989" y="3999"/>
                  </a:lnTo>
                  <a:lnTo>
                    <a:pt x="1977" y="4005"/>
                  </a:lnTo>
                  <a:lnTo>
                    <a:pt x="1964" y="4007"/>
                  </a:lnTo>
                  <a:lnTo>
                    <a:pt x="1951" y="4004"/>
                  </a:lnTo>
                  <a:lnTo>
                    <a:pt x="1938" y="3995"/>
                  </a:lnTo>
                  <a:lnTo>
                    <a:pt x="1926" y="3985"/>
                  </a:lnTo>
                  <a:lnTo>
                    <a:pt x="1913" y="3972"/>
                  </a:lnTo>
                  <a:lnTo>
                    <a:pt x="1900" y="3959"/>
                  </a:lnTo>
                  <a:lnTo>
                    <a:pt x="1888" y="3948"/>
                  </a:lnTo>
                  <a:lnTo>
                    <a:pt x="1875" y="3939"/>
                  </a:lnTo>
                  <a:lnTo>
                    <a:pt x="1863" y="3937"/>
                  </a:lnTo>
                  <a:lnTo>
                    <a:pt x="1851" y="3936"/>
                  </a:lnTo>
                  <a:lnTo>
                    <a:pt x="1838" y="3933"/>
                  </a:lnTo>
                  <a:lnTo>
                    <a:pt x="1827" y="3929"/>
                  </a:lnTo>
                  <a:lnTo>
                    <a:pt x="1815" y="3923"/>
                  </a:lnTo>
                  <a:lnTo>
                    <a:pt x="1804" y="3919"/>
                  </a:lnTo>
                  <a:lnTo>
                    <a:pt x="1792" y="3915"/>
                  </a:lnTo>
                  <a:lnTo>
                    <a:pt x="1781" y="3911"/>
                  </a:lnTo>
                  <a:lnTo>
                    <a:pt x="1770" y="3911"/>
                  </a:lnTo>
                  <a:lnTo>
                    <a:pt x="1758" y="3910"/>
                  </a:lnTo>
                  <a:lnTo>
                    <a:pt x="1746" y="3908"/>
                  </a:lnTo>
                  <a:lnTo>
                    <a:pt x="1733" y="3905"/>
                  </a:lnTo>
                  <a:lnTo>
                    <a:pt x="1721" y="3902"/>
                  </a:lnTo>
                  <a:lnTo>
                    <a:pt x="1709" y="3899"/>
                  </a:lnTo>
                  <a:lnTo>
                    <a:pt x="1698" y="3895"/>
                  </a:lnTo>
                  <a:lnTo>
                    <a:pt x="1687" y="3894"/>
                  </a:lnTo>
                  <a:lnTo>
                    <a:pt x="1675" y="3894"/>
                  </a:lnTo>
                  <a:lnTo>
                    <a:pt x="1663" y="3896"/>
                  </a:lnTo>
                  <a:lnTo>
                    <a:pt x="1651" y="3899"/>
                  </a:lnTo>
                  <a:lnTo>
                    <a:pt x="1639" y="3903"/>
                  </a:lnTo>
                  <a:lnTo>
                    <a:pt x="1628" y="3906"/>
                  </a:lnTo>
                  <a:lnTo>
                    <a:pt x="1616" y="3910"/>
                  </a:lnTo>
                  <a:lnTo>
                    <a:pt x="1605" y="3915"/>
                  </a:lnTo>
                  <a:lnTo>
                    <a:pt x="1593" y="3919"/>
                  </a:lnTo>
                  <a:lnTo>
                    <a:pt x="1582" y="3922"/>
                  </a:lnTo>
                  <a:lnTo>
                    <a:pt x="1571" y="3924"/>
                  </a:lnTo>
                  <a:lnTo>
                    <a:pt x="1558" y="3925"/>
                  </a:lnTo>
                  <a:lnTo>
                    <a:pt x="1546" y="3926"/>
                  </a:lnTo>
                  <a:lnTo>
                    <a:pt x="1533" y="3926"/>
                  </a:lnTo>
                  <a:lnTo>
                    <a:pt x="1521" y="3926"/>
                  </a:lnTo>
                  <a:lnTo>
                    <a:pt x="1508" y="3928"/>
                  </a:lnTo>
                  <a:lnTo>
                    <a:pt x="1496" y="3929"/>
                  </a:lnTo>
                  <a:lnTo>
                    <a:pt x="1484" y="3930"/>
                  </a:lnTo>
                  <a:lnTo>
                    <a:pt x="1472" y="3935"/>
                  </a:lnTo>
                  <a:lnTo>
                    <a:pt x="1459" y="3945"/>
                  </a:lnTo>
                  <a:lnTo>
                    <a:pt x="1447" y="3958"/>
                  </a:lnTo>
                  <a:lnTo>
                    <a:pt x="1436" y="3972"/>
                  </a:lnTo>
                  <a:lnTo>
                    <a:pt x="1424" y="3986"/>
                  </a:lnTo>
                  <a:lnTo>
                    <a:pt x="1413" y="3999"/>
                  </a:lnTo>
                  <a:lnTo>
                    <a:pt x="1400" y="4008"/>
                  </a:lnTo>
                  <a:lnTo>
                    <a:pt x="1388" y="4013"/>
                  </a:lnTo>
                  <a:lnTo>
                    <a:pt x="1375" y="4014"/>
                  </a:lnTo>
                  <a:lnTo>
                    <a:pt x="1362" y="4015"/>
                  </a:lnTo>
                  <a:lnTo>
                    <a:pt x="1349" y="4016"/>
                  </a:lnTo>
                  <a:lnTo>
                    <a:pt x="1337" y="4016"/>
                  </a:lnTo>
                  <a:lnTo>
                    <a:pt x="1324" y="4016"/>
                  </a:lnTo>
                  <a:lnTo>
                    <a:pt x="1311" y="4016"/>
                  </a:lnTo>
                  <a:lnTo>
                    <a:pt x="1299" y="4016"/>
                  </a:lnTo>
                  <a:lnTo>
                    <a:pt x="1286" y="4017"/>
                  </a:lnTo>
                  <a:lnTo>
                    <a:pt x="1273" y="4019"/>
                  </a:lnTo>
                  <a:lnTo>
                    <a:pt x="1261" y="4020"/>
                  </a:lnTo>
                  <a:lnTo>
                    <a:pt x="1248" y="4022"/>
                  </a:lnTo>
                  <a:lnTo>
                    <a:pt x="1236" y="4023"/>
                  </a:lnTo>
                  <a:lnTo>
                    <a:pt x="1223" y="4025"/>
                  </a:lnTo>
                  <a:lnTo>
                    <a:pt x="1210" y="4026"/>
                  </a:lnTo>
                  <a:lnTo>
                    <a:pt x="1199" y="4029"/>
                  </a:lnTo>
                  <a:lnTo>
                    <a:pt x="1186" y="4030"/>
                  </a:lnTo>
                  <a:lnTo>
                    <a:pt x="1173" y="4028"/>
                  </a:lnTo>
                  <a:lnTo>
                    <a:pt x="1160" y="4022"/>
                  </a:lnTo>
                  <a:lnTo>
                    <a:pt x="1147" y="4014"/>
                  </a:lnTo>
                  <a:lnTo>
                    <a:pt x="1134" y="4004"/>
                  </a:lnTo>
                  <a:lnTo>
                    <a:pt x="1121" y="3995"/>
                  </a:lnTo>
                  <a:lnTo>
                    <a:pt x="1108" y="3987"/>
                  </a:lnTo>
                  <a:lnTo>
                    <a:pt x="1096" y="3981"/>
                  </a:lnTo>
                  <a:lnTo>
                    <a:pt x="1083" y="3979"/>
                  </a:lnTo>
                  <a:lnTo>
                    <a:pt x="1071" y="3980"/>
                  </a:lnTo>
                  <a:lnTo>
                    <a:pt x="1058" y="3982"/>
                  </a:lnTo>
                  <a:lnTo>
                    <a:pt x="1045" y="3983"/>
                  </a:lnTo>
                  <a:lnTo>
                    <a:pt x="1033" y="3986"/>
                  </a:lnTo>
                  <a:lnTo>
                    <a:pt x="1020" y="3988"/>
                  </a:lnTo>
                  <a:lnTo>
                    <a:pt x="1008" y="3990"/>
                  </a:lnTo>
                  <a:lnTo>
                    <a:pt x="996" y="3991"/>
                  </a:lnTo>
                  <a:lnTo>
                    <a:pt x="984" y="3992"/>
                  </a:lnTo>
                  <a:lnTo>
                    <a:pt x="971" y="3994"/>
                  </a:lnTo>
                  <a:lnTo>
                    <a:pt x="958" y="3997"/>
                  </a:lnTo>
                  <a:lnTo>
                    <a:pt x="945" y="4002"/>
                  </a:lnTo>
                  <a:lnTo>
                    <a:pt x="932" y="4007"/>
                  </a:lnTo>
                  <a:lnTo>
                    <a:pt x="919" y="4013"/>
                  </a:lnTo>
                  <a:lnTo>
                    <a:pt x="907" y="4017"/>
                  </a:lnTo>
                  <a:lnTo>
                    <a:pt x="895" y="4020"/>
                  </a:lnTo>
                  <a:lnTo>
                    <a:pt x="883" y="4021"/>
                  </a:lnTo>
                  <a:lnTo>
                    <a:pt x="869" y="4022"/>
                  </a:lnTo>
                  <a:lnTo>
                    <a:pt x="855" y="4025"/>
                  </a:lnTo>
                  <a:lnTo>
                    <a:pt x="843" y="4031"/>
                  </a:lnTo>
                  <a:lnTo>
                    <a:pt x="830" y="4035"/>
                  </a:lnTo>
                  <a:lnTo>
                    <a:pt x="818" y="4040"/>
                  </a:lnTo>
                  <a:lnTo>
                    <a:pt x="806" y="4045"/>
                  </a:lnTo>
                  <a:lnTo>
                    <a:pt x="794" y="4048"/>
                  </a:lnTo>
                  <a:lnTo>
                    <a:pt x="783" y="4049"/>
                  </a:lnTo>
                  <a:lnTo>
                    <a:pt x="765" y="4048"/>
                  </a:lnTo>
                  <a:lnTo>
                    <a:pt x="751" y="4047"/>
                  </a:lnTo>
                  <a:lnTo>
                    <a:pt x="741" y="4045"/>
                  </a:lnTo>
                  <a:lnTo>
                    <a:pt x="734" y="4042"/>
                  </a:lnTo>
                  <a:lnTo>
                    <a:pt x="726" y="4039"/>
                  </a:lnTo>
                  <a:lnTo>
                    <a:pt x="718" y="4037"/>
                  </a:lnTo>
                  <a:lnTo>
                    <a:pt x="707" y="4035"/>
                  </a:lnTo>
                  <a:lnTo>
                    <a:pt x="693" y="4034"/>
                  </a:lnTo>
                  <a:lnTo>
                    <a:pt x="677" y="4034"/>
                  </a:lnTo>
                  <a:lnTo>
                    <a:pt x="665" y="4035"/>
                  </a:lnTo>
                  <a:lnTo>
                    <a:pt x="656" y="4037"/>
                  </a:lnTo>
                  <a:lnTo>
                    <a:pt x="648" y="4039"/>
                  </a:lnTo>
                  <a:lnTo>
                    <a:pt x="638" y="4042"/>
                  </a:lnTo>
                  <a:lnTo>
                    <a:pt x="627" y="4043"/>
                  </a:lnTo>
                  <a:lnTo>
                    <a:pt x="612" y="4043"/>
                  </a:lnTo>
                  <a:lnTo>
                    <a:pt x="593" y="4043"/>
                  </a:lnTo>
                  <a:lnTo>
                    <a:pt x="582" y="4039"/>
                  </a:lnTo>
                  <a:lnTo>
                    <a:pt x="573" y="4031"/>
                  </a:lnTo>
                  <a:lnTo>
                    <a:pt x="562" y="4020"/>
                  </a:lnTo>
                  <a:lnTo>
                    <a:pt x="552" y="4006"/>
                  </a:lnTo>
                  <a:lnTo>
                    <a:pt x="541" y="3993"/>
                  </a:lnTo>
                  <a:lnTo>
                    <a:pt x="530" y="3981"/>
                  </a:lnTo>
                  <a:lnTo>
                    <a:pt x="518" y="3973"/>
                  </a:lnTo>
                  <a:lnTo>
                    <a:pt x="505" y="3968"/>
                  </a:lnTo>
                  <a:lnTo>
                    <a:pt x="493" y="3967"/>
                  </a:lnTo>
                  <a:lnTo>
                    <a:pt x="481" y="3966"/>
                  </a:lnTo>
                  <a:lnTo>
                    <a:pt x="469" y="3965"/>
                  </a:lnTo>
                  <a:lnTo>
                    <a:pt x="456" y="3964"/>
                  </a:lnTo>
                  <a:lnTo>
                    <a:pt x="445" y="3963"/>
                  </a:lnTo>
                  <a:lnTo>
                    <a:pt x="432" y="3963"/>
                  </a:lnTo>
                  <a:lnTo>
                    <a:pt x="420" y="3962"/>
                  </a:lnTo>
                  <a:lnTo>
                    <a:pt x="407" y="3962"/>
                  </a:lnTo>
                  <a:lnTo>
                    <a:pt x="388" y="3965"/>
                  </a:lnTo>
                  <a:lnTo>
                    <a:pt x="371" y="3973"/>
                  </a:lnTo>
                  <a:lnTo>
                    <a:pt x="357" y="3982"/>
                  </a:lnTo>
                  <a:lnTo>
                    <a:pt x="345" y="3994"/>
                  </a:lnTo>
                  <a:lnTo>
                    <a:pt x="333" y="4006"/>
                  </a:lnTo>
                  <a:lnTo>
                    <a:pt x="322" y="4017"/>
                  </a:lnTo>
                  <a:lnTo>
                    <a:pt x="311" y="4023"/>
                  </a:lnTo>
                  <a:lnTo>
                    <a:pt x="299" y="4024"/>
                  </a:lnTo>
                  <a:lnTo>
                    <a:pt x="288" y="4019"/>
                  </a:lnTo>
                  <a:lnTo>
                    <a:pt x="276" y="4007"/>
                  </a:lnTo>
                  <a:lnTo>
                    <a:pt x="264" y="3990"/>
                  </a:lnTo>
                  <a:lnTo>
                    <a:pt x="253" y="3971"/>
                  </a:lnTo>
                  <a:lnTo>
                    <a:pt x="241" y="3950"/>
                  </a:lnTo>
                  <a:lnTo>
                    <a:pt x="231" y="3933"/>
                  </a:lnTo>
                  <a:lnTo>
                    <a:pt x="221" y="3919"/>
                  </a:lnTo>
                  <a:lnTo>
                    <a:pt x="211" y="3911"/>
                  </a:lnTo>
                  <a:lnTo>
                    <a:pt x="197" y="3909"/>
                  </a:lnTo>
                  <a:lnTo>
                    <a:pt x="183" y="3911"/>
                  </a:lnTo>
                  <a:lnTo>
                    <a:pt x="169" y="3918"/>
                  </a:lnTo>
                  <a:lnTo>
                    <a:pt x="156" y="3924"/>
                  </a:lnTo>
                  <a:lnTo>
                    <a:pt x="146" y="3932"/>
                  </a:lnTo>
                  <a:lnTo>
                    <a:pt x="136" y="3936"/>
                  </a:lnTo>
                  <a:lnTo>
                    <a:pt x="129" y="3937"/>
                  </a:lnTo>
                  <a:lnTo>
                    <a:pt x="125" y="3933"/>
                  </a:lnTo>
                  <a:lnTo>
                    <a:pt x="122" y="3908"/>
                  </a:lnTo>
                  <a:lnTo>
                    <a:pt x="125" y="3879"/>
                  </a:lnTo>
                  <a:lnTo>
                    <a:pt x="128" y="3847"/>
                  </a:lnTo>
                  <a:lnTo>
                    <a:pt x="128" y="3815"/>
                  </a:lnTo>
                  <a:lnTo>
                    <a:pt x="125" y="3802"/>
                  </a:lnTo>
                  <a:lnTo>
                    <a:pt x="121" y="3790"/>
                  </a:lnTo>
                  <a:lnTo>
                    <a:pt x="115" y="3777"/>
                  </a:lnTo>
                  <a:lnTo>
                    <a:pt x="110" y="3764"/>
                  </a:lnTo>
                  <a:lnTo>
                    <a:pt x="105" y="3751"/>
                  </a:lnTo>
                  <a:lnTo>
                    <a:pt x="100" y="3738"/>
                  </a:lnTo>
                  <a:lnTo>
                    <a:pt x="96" y="3724"/>
                  </a:lnTo>
                  <a:lnTo>
                    <a:pt x="94" y="3710"/>
                  </a:lnTo>
                  <a:lnTo>
                    <a:pt x="90" y="3683"/>
                  </a:lnTo>
                  <a:lnTo>
                    <a:pt x="83" y="3657"/>
                  </a:lnTo>
                  <a:lnTo>
                    <a:pt x="77" y="3630"/>
                  </a:lnTo>
                  <a:lnTo>
                    <a:pt x="74" y="3603"/>
                  </a:lnTo>
                  <a:lnTo>
                    <a:pt x="71" y="3575"/>
                  </a:lnTo>
                  <a:lnTo>
                    <a:pt x="68" y="3547"/>
                  </a:lnTo>
                  <a:lnTo>
                    <a:pt x="65" y="3520"/>
                  </a:lnTo>
                  <a:lnTo>
                    <a:pt x="63" y="3493"/>
                  </a:lnTo>
                  <a:lnTo>
                    <a:pt x="66" y="3463"/>
                  </a:lnTo>
                  <a:lnTo>
                    <a:pt x="76" y="3434"/>
                  </a:lnTo>
                  <a:lnTo>
                    <a:pt x="84" y="3407"/>
                  </a:lnTo>
                  <a:lnTo>
                    <a:pt x="89" y="3382"/>
                  </a:lnTo>
                  <a:lnTo>
                    <a:pt x="90" y="3370"/>
                  </a:lnTo>
                  <a:lnTo>
                    <a:pt x="95" y="3358"/>
                  </a:lnTo>
                  <a:lnTo>
                    <a:pt x="104" y="3345"/>
                  </a:lnTo>
                  <a:lnTo>
                    <a:pt x="112" y="3332"/>
                  </a:lnTo>
                  <a:lnTo>
                    <a:pt x="122" y="3319"/>
                  </a:lnTo>
                  <a:lnTo>
                    <a:pt x="132" y="3306"/>
                  </a:lnTo>
                  <a:lnTo>
                    <a:pt x="138" y="3292"/>
                  </a:lnTo>
                  <a:lnTo>
                    <a:pt x="142" y="3278"/>
                  </a:lnTo>
                  <a:lnTo>
                    <a:pt x="143" y="3252"/>
                  </a:lnTo>
                  <a:lnTo>
                    <a:pt x="143" y="3226"/>
                  </a:lnTo>
                  <a:lnTo>
                    <a:pt x="142" y="3199"/>
                  </a:lnTo>
                  <a:lnTo>
                    <a:pt x="143" y="3171"/>
                  </a:lnTo>
                  <a:lnTo>
                    <a:pt x="143" y="3160"/>
                  </a:lnTo>
                  <a:lnTo>
                    <a:pt x="140" y="3147"/>
                  </a:lnTo>
                  <a:lnTo>
                    <a:pt x="135" y="3134"/>
                  </a:lnTo>
                  <a:lnTo>
                    <a:pt x="128" y="3121"/>
                  </a:lnTo>
                  <a:lnTo>
                    <a:pt x="122" y="3107"/>
                  </a:lnTo>
                  <a:lnTo>
                    <a:pt x="117" y="3094"/>
                  </a:lnTo>
                  <a:lnTo>
                    <a:pt x="112" y="3080"/>
                  </a:lnTo>
                  <a:lnTo>
                    <a:pt x="111" y="3066"/>
                  </a:lnTo>
                  <a:lnTo>
                    <a:pt x="115" y="3040"/>
                  </a:lnTo>
                  <a:lnTo>
                    <a:pt x="124" y="3013"/>
                  </a:lnTo>
                  <a:lnTo>
                    <a:pt x="132" y="2985"/>
                  </a:lnTo>
                  <a:lnTo>
                    <a:pt x="133" y="2957"/>
                  </a:lnTo>
                  <a:lnTo>
                    <a:pt x="131" y="2946"/>
                  </a:lnTo>
                  <a:lnTo>
                    <a:pt x="125" y="2934"/>
                  </a:lnTo>
                  <a:lnTo>
                    <a:pt x="119" y="2923"/>
                  </a:lnTo>
                  <a:lnTo>
                    <a:pt x="111" y="2911"/>
                  </a:lnTo>
                  <a:lnTo>
                    <a:pt x="104" y="2900"/>
                  </a:lnTo>
                  <a:lnTo>
                    <a:pt x="97" y="2889"/>
                  </a:lnTo>
                  <a:lnTo>
                    <a:pt x="91" y="2876"/>
                  </a:lnTo>
                  <a:lnTo>
                    <a:pt x="86" y="2863"/>
                  </a:lnTo>
                  <a:lnTo>
                    <a:pt x="84" y="2839"/>
                  </a:lnTo>
                  <a:lnTo>
                    <a:pt x="85" y="2814"/>
                  </a:lnTo>
                  <a:lnTo>
                    <a:pt x="85" y="2789"/>
                  </a:lnTo>
                  <a:lnTo>
                    <a:pt x="80" y="2764"/>
                  </a:lnTo>
                  <a:lnTo>
                    <a:pt x="77" y="2739"/>
                  </a:lnTo>
                  <a:lnTo>
                    <a:pt x="79" y="2713"/>
                  </a:lnTo>
                  <a:lnTo>
                    <a:pt x="82" y="2687"/>
                  </a:lnTo>
                  <a:lnTo>
                    <a:pt x="81" y="2663"/>
                  </a:lnTo>
                  <a:lnTo>
                    <a:pt x="76" y="2651"/>
                  </a:lnTo>
                  <a:lnTo>
                    <a:pt x="68" y="2641"/>
                  </a:lnTo>
                  <a:lnTo>
                    <a:pt x="60" y="2630"/>
                  </a:lnTo>
                  <a:lnTo>
                    <a:pt x="50" y="2622"/>
                  </a:lnTo>
                  <a:lnTo>
                    <a:pt x="39" y="2612"/>
                  </a:lnTo>
                  <a:lnTo>
                    <a:pt x="31" y="2602"/>
                  </a:lnTo>
                  <a:lnTo>
                    <a:pt x="24" y="2592"/>
                  </a:lnTo>
                  <a:lnTo>
                    <a:pt x="21" y="2581"/>
                  </a:lnTo>
                  <a:lnTo>
                    <a:pt x="17" y="2557"/>
                  </a:lnTo>
                  <a:lnTo>
                    <a:pt x="13" y="2533"/>
                  </a:lnTo>
                  <a:lnTo>
                    <a:pt x="10" y="2509"/>
                  </a:lnTo>
                  <a:lnTo>
                    <a:pt x="8" y="2485"/>
                  </a:lnTo>
                  <a:lnTo>
                    <a:pt x="6" y="2461"/>
                  </a:lnTo>
                  <a:lnTo>
                    <a:pt x="3" y="2436"/>
                  </a:lnTo>
                  <a:lnTo>
                    <a:pt x="0" y="2411"/>
                  </a:lnTo>
                  <a:lnTo>
                    <a:pt x="0" y="2386"/>
                  </a:lnTo>
                  <a:lnTo>
                    <a:pt x="1" y="2362"/>
                  </a:lnTo>
                  <a:lnTo>
                    <a:pt x="3" y="2336"/>
                  </a:lnTo>
                  <a:lnTo>
                    <a:pt x="5" y="2311"/>
                  </a:lnTo>
                  <a:lnTo>
                    <a:pt x="7" y="2287"/>
                  </a:lnTo>
                  <a:lnTo>
                    <a:pt x="9" y="2276"/>
                  </a:lnTo>
                  <a:lnTo>
                    <a:pt x="14" y="2264"/>
                  </a:lnTo>
                  <a:lnTo>
                    <a:pt x="20" y="2252"/>
                  </a:lnTo>
                  <a:lnTo>
                    <a:pt x="26" y="2240"/>
                  </a:lnTo>
                  <a:lnTo>
                    <a:pt x="33" y="2228"/>
                  </a:lnTo>
                  <a:lnTo>
                    <a:pt x="38" y="2217"/>
                  </a:lnTo>
                  <a:lnTo>
                    <a:pt x="43" y="2206"/>
                  </a:lnTo>
                  <a:lnTo>
                    <a:pt x="47" y="2194"/>
                  </a:lnTo>
                  <a:lnTo>
                    <a:pt x="47" y="2169"/>
                  </a:lnTo>
                  <a:lnTo>
                    <a:pt x="40" y="2143"/>
                  </a:lnTo>
                  <a:lnTo>
                    <a:pt x="34" y="2117"/>
                  </a:lnTo>
                  <a:lnTo>
                    <a:pt x="35" y="2094"/>
                  </a:lnTo>
                  <a:lnTo>
                    <a:pt x="38" y="2083"/>
                  </a:lnTo>
                  <a:lnTo>
                    <a:pt x="42" y="2071"/>
                  </a:lnTo>
                  <a:lnTo>
                    <a:pt x="48" y="2060"/>
                  </a:lnTo>
                  <a:lnTo>
                    <a:pt x="54" y="2050"/>
                  </a:lnTo>
                  <a:lnTo>
                    <a:pt x="60" y="2039"/>
                  </a:lnTo>
                  <a:lnTo>
                    <a:pt x="65" y="2029"/>
                  </a:lnTo>
                  <a:lnTo>
                    <a:pt x="70" y="2018"/>
                  </a:lnTo>
                  <a:lnTo>
                    <a:pt x="75" y="2008"/>
                  </a:lnTo>
                  <a:lnTo>
                    <a:pt x="80" y="1997"/>
                  </a:lnTo>
                  <a:lnTo>
                    <a:pt x="89" y="1986"/>
                  </a:lnTo>
                  <a:lnTo>
                    <a:pt x="99" y="1975"/>
                  </a:lnTo>
                  <a:lnTo>
                    <a:pt x="112" y="1965"/>
                  </a:lnTo>
                  <a:lnTo>
                    <a:pt x="124" y="1953"/>
                  </a:lnTo>
                  <a:lnTo>
                    <a:pt x="135" y="1941"/>
                  </a:lnTo>
                  <a:lnTo>
                    <a:pt x="143" y="1928"/>
                  </a:lnTo>
                  <a:lnTo>
                    <a:pt x="149" y="1914"/>
                  </a:lnTo>
                  <a:lnTo>
                    <a:pt x="152" y="1889"/>
                  </a:lnTo>
                  <a:lnTo>
                    <a:pt x="152" y="1862"/>
                  </a:lnTo>
                  <a:lnTo>
                    <a:pt x="152" y="1836"/>
                  </a:lnTo>
                  <a:lnTo>
                    <a:pt x="155" y="1809"/>
                  </a:lnTo>
                  <a:lnTo>
                    <a:pt x="155" y="1782"/>
                  </a:lnTo>
                  <a:lnTo>
                    <a:pt x="150" y="1754"/>
                  </a:lnTo>
                  <a:lnTo>
                    <a:pt x="146" y="1727"/>
                  </a:lnTo>
                  <a:lnTo>
                    <a:pt x="145" y="1700"/>
                  </a:lnTo>
                  <a:lnTo>
                    <a:pt x="143" y="1673"/>
                  </a:lnTo>
                  <a:lnTo>
                    <a:pt x="137" y="1647"/>
                  </a:lnTo>
                  <a:lnTo>
                    <a:pt x="131" y="1621"/>
                  </a:lnTo>
                  <a:lnTo>
                    <a:pt x="128" y="1595"/>
                  </a:lnTo>
                  <a:lnTo>
                    <a:pt x="133" y="1568"/>
                  </a:lnTo>
                  <a:lnTo>
                    <a:pt x="139" y="1542"/>
                  </a:lnTo>
                  <a:lnTo>
                    <a:pt x="145" y="1517"/>
                  </a:lnTo>
                  <a:lnTo>
                    <a:pt x="149" y="1493"/>
                  </a:lnTo>
                  <a:lnTo>
                    <a:pt x="150" y="1465"/>
                  </a:lnTo>
                  <a:lnTo>
                    <a:pt x="151" y="1438"/>
                  </a:lnTo>
                  <a:lnTo>
                    <a:pt x="152" y="1413"/>
                  </a:lnTo>
                  <a:lnTo>
                    <a:pt x="153" y="1389"/>
                  </a:lnTo>
                  <a:lnTo>
                    <a:pt x="157" y="1369"/>
                  </a:lnTo>
                  <a:lnTo>
                    <a:pt x="165" y="1355"/>
                  </a:lnTo>
                  <a:lnTo>
                    <a:pt x="175" y="1343"/>
                  </a:lnTo>
                  <a:lnTo>
                    <a:pt x="186" y="1334"/>
                  </a:lnTo>
                  <a:lnTo>
                    <a:pt x="196" y="1326"/>
                  </a:lnTo>
                  <a:lnTo>
                    <a:pt x="206" y="1316"/>
                  </a:lnTo>
                  <a:lnTo>
                    <a:pt x="211" y="1303"/>
                  </a:lnTo>
                  <a:lnTo>
                    <a:pt x="213" y="1287"/>
                  </a:lnTo>
                  <a:lnTo>
                    <a:pt x="212" y="1256"/>
                  </a:lnTo>
                  <a:lnTo>
                    <a:pt x="213" y="1237"/>
                  </a:lnTo>
                  <a:lnTo>
                    <a:pt x="213" y="1214"/>
                  </a:lnTo>
                  <a:lnTo>
                    <a:pt x="209" y="1176"/>
                  </a:lnTo>
                  <a:lnTo>
                    <a:pt x="206" y="1166"/>
                  </a:lnTo>
                  <a:lnTo>
                    <a:pt x="200" y="1154"/>
                  </a:lnTo>
                  <a:lnTo>
                    <a:pt x="192" y="1143"/>
                  </a:lnTo>
                  <a:lnTo>
                    <a:pt x="183" y="1131"/>
                  </a:lnTo>
                  <a:lnTo>
                    <a:pt x="175" y="1119"/>
                  </a:lnTo>
                  <a:lnTo>
                    <a:pt x="167" y="1106"/>
                  </a:lnTo>
                  <a:lnTo>
                    <a:pt x="161" y="1092"/>
                  </a:lnTo>
                  <a:lnTo>
                    <a:pt x="157" y="1078"/>
                  </a:lnTo>
                  <a:lnTo>
                    <a:pt x="160" y="1052"/>
                  </a:lnTo>
                  <a:lnTo>
                    <a:pt x="167" y="1022"/>
                  </a:lnTo>
                  <a:lnTo>
                    <a:pt x="175" y="993"/>
                  </a:lnTo>
                  <a:lnTo>
                    <a:pt x="177" y="964"/>
                  </a:lnTo>
                  <a:lnTo>
                    <a:pt x="172" y="953"/>
                  </a:lnTo>
                  <a:lnTo>
                    <a:pt x="165" y="941"/>
                  </a:lnTo>
                  <a:lnTo>
                    <a:pt x="154" y="930"/>
                  </a:lnTo>
                  <a:lnTo>
                    <a:pt x="142" y="918"/>
                  </a:lnTo>
                  <a:lnTo>
                    <a:pt x="131" y="907"/>
                  </a:lnTo>
                  <a:lnTo>
                    <a:pt x="120" y="896"/>
                  </a:lnTo>
                  <a:lnTo>
                    <a:pt x="111" y="884"/>
                  </a:lnTo>
                  <a:lnTo>
                    <a:pt x="108" y="871"/>
                  </a:lnTo>
                  <a:lnTo>
                    <a:pt x="108" y="844"/>
                  </a:lnTo>
                  <a:lnTo>
                    <a:pt x="111" y="816"/>
                  </a:lnTo>
                  <a:lnTo>
                    <a:pt x="113" y="788"/>
                  </a:lnTo>
                  <a:lnTo>
                    <a:pt x="114" y="761"/>
                  </a:lnTo>
                  <a:lnTo>
                    <a:pt x="115" y="747"/>
                  </a:lnTo>
                  <a:lnTo>
                    <a:pt x="119" y="733"/>
                  </a:lnTo>
                  <a:lnTo>
                    <a:pt x="125" y="719"/>
                  </a:lnTo>
                  <a:lnTo>
                    <a:pt x="132" y="705"/>
                  </a:lnTo>
                  <a:lnTo>
                    <a:pt x="139" y="691"/>
                  </a:lnTo>
                  <a:lnTo>
                    <a:pt x="146" y="677"/>
                  </a:lnTo>
                  <a:lnTo>
                    <a:pt x="150" y="663"/>
                  </a:lnTo>
                  <a:lnTo>
                    <a:pt x="151" y="650"/>
                  </a:lnTo>
                  <a:lnTo>
                    <a:pt x="148" y="636"/>
                  </a:lnTo>
                  <a:lnTo>
                    <a:pt x="142" y="623"/>
                  </a:lnTo>
                  <a:lnTo>
                    <a:pt x="135" y="611"/>
                  </a:lnTo>
                  <a:lnTo>
                    <a:pt x="125" y="598"/>
                  </a:lnTo>
                  <a:lnTo>
                    <a:pt x="117" y="585"/>
                  </a:lnTo>
                  <a:lnTo>
                    <a:pt x="109" y="573"/>
                  </a:lnTo>
                  <a:lnTo>
                    <a:pt x="105" y="561"/>
                  </a:lnTo>
                  <a:lnTo>
                    <a:pt x="103" y="548"/>
                  </a:lnTo>
                  <a:lnTo>
                    <a:pt x="106" y="534"/>
                  </a:lnTo>
                  <a:lnTo>
                    <a:pt x="112" y="520"/>
                  </a:lnTo>
                  <a:lnTo>
                    <a:pt x="122" y="506"/>
                  </a:lnTo>
                  <a:lnTo>
                    <a:pt x="133" y="493"/>
                  </a:lnTo>
                  <a:lnTo>
                    <a:pt x="145" y="480"/>
                  </a:lnTo>
                  <a:lnTo>
                    <a:pt x="154" y="469"/>
                  </a:lnTo>
                  <a:lnTo>
                    <a:pt x="162" y="457"/>
                  </a:lnTo>
                  <a:lnTo>
                    <a:pt x="166" y="445"/>
                  </a:lnTo>
                  <a:lnTo>
                    <a:pt x="170" y="418"/>
                  </a:lnTo>
                  <a:lnTo>
                    <a:pt x="175" y="400"/>
                  </a:lnTo>
                  <a:lnTo>
                    <a:pt x="181" y="387"/>
                  </a:lnTo>
                  <a:lnTo>
                    <a:pt x="190" y="3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uk-UA">
                <a:latin typeface="Arial" charset="0"/>
                <a:cs typeface="Arial" charset="0"/>
              </a:endParaRPr>
            </a:p>
          </p:txBody>
        </p:sp>
        <p:sp>
          <p:nvSpPr>
            <p:cNvPr id="5161" name="Freeform 116"/>
            <p:cNvSpPr>
              <a:spLocks/>
            </p:cNvSpPr>
            <p:nvPr/>
          </p:nvSpPr>
          <p:spPr bwMode="auto">
            <a:xfrm>
              <a:off x="1544" y="1130"/>
              <a:ext cx="329" cy="700"/>
            </a:xfrm>
            <a:custGeom>
              <a:avLst/>
              <a:gdLst>
                <a:gd name="T0" fmla="*/ 2 w 1313"/>
                <a:gd name="T1" fmla="*/ 11 h 2803"/>
                <a:gd name="T2" fmla="*/ 2 w 1313"/>
                <a:gd name="T3" fmla="*/ 10 h 2803"/>
                <a:gd name="T4" fmla="*/ 2 w 1313"/>
                <a:gd name="T5" fmla="*/ 9 h 2803"/>
                <a:gd name="T6" fmla="*/ 1 w 1313"/>
                <a:gd name="T7" fmla="*/ 8 h 2803"/>
                <a:gd name="T8" fmla="*/ 1 w 1313"/>
                <a:gd name="T9" fmla="*/ 7 h 2803"/>
                <a:gd name="T10" fmla="*/ 1 w 1313"/>
                <a:gd name="T11" fmla="*/ 5 h 2803"/>
                <a:gd name="T12" fmla="*/ 1 w 1313"/>
                <a:gd name="T13" fmla="*/ 4 h 2803"/>
                <a:gd name="T14" fmla="*/ 0 w 1313"/>
                <a:gd name="T15" fmla="*/ 4 h 2803"/>
                <a:gd name="T16" fmla="*/ 0 w 1313"/>
                <a:gd name="T17" fmla="*/ 3 h 2803"/>
                <a:gd name="T18" fmla="*/ 0 w 1313"/>
                <a:gd name="T19" fmla="*/ 3 h 2803"/>
                <a:gd name="T20" fmla="*/ 0 w 1313"/>
                <a:gd name="T21" fmla="*/ 3 h 2803"/>
                <a:gd name="T22" fmla="*/ 0 w 1313"/>
                <a:gd name="T23" fmla="*/ 4 h 2803"/>
                <a:gd name="T24" fmla="*/ 1 w 1313"/>
                <a:gd name="T25" fmla="*/ 4 h 2803"/>
                <a:gd name="T26" fmla="*/ 1 w 1313"/>
                <a:gd name="T27" fmla="*/ 4 h 2803"/>
                <a:gd name="T28" fmla="*/ 1 w 1313"/>
                <a:gd name="T29" fmla="*/ 4 h 2803"/>
                <a:gd name="T30" fmla="*/ 2 w 1313"/>
                <a:gd name="T31" fmla="*/ 5 h 2803"/>
                <a:gd name="T32" fmla="*/ 2 w 1313"/>
                <a:gd name="T33" fmla="*/ 4 h 2803"/>
                <a:gd name="T34" fmla="*/ 2 w 1313"/>
                <a:gd name="T35" fmla="*/ 3 h 2803"/>
                <a:gd name="T36" fmla="*/ 1 w 1313"/>
                <a:gd name="T37" fmla="*/ 2 h 2803"/>
                <a:gd name="T38" fmla="*/ 2 w 1313"/>
                <a:gd name="T39" fmla="*/ 1 h 2803"/>
                <a:gd name="T40" fmla="*/ 2 w 1313"/>
                <a:gd name="T41" fmla="*/ 0 h 2803"/>
                <a:gd name="T42" fmla="*/ 2 w 1313"/>
                <a:gd name="T43" fmla="*/ 0 h 2803"/>
                <a:gd name="T44" fmla="*/ 2 w 1313"/>
                <a:gd name="T45" fmla="*/ 0 h 2803"/>
                <a:gd name="T46" fmla="*/ 2 w 1313"/>
                <a:gd name="T47" fmla="*/ 1 h 2803"/>
                <a:gd name="T48" fmla="*/ 2 w 1313"/>
                <a:gd name="T49" fmla="*/ 2 h 2803"/>
                <a:gd name="T50" fmla="*/ 2 w 1313"/>
                <a:gd name="T51" fmla="*/ 2 h 2803"/>
                <a:gd name="T52" fmla="*/ 3 w 1313"/>
                <a:gd name="T53" fmla="*/ 2 h 2803"/>
                <a:gd name="T54" fmla="*/ 3 w 1313"/>
                <a:gd name="T55" fmla="*/ 2 h 2803"/>
                <a:gd name="T56" fmla="*/ 3 w 1313"/>
                <a:gd name="T57" fmla="*/ 2 h 2803"/>
                <a:gd name="T58" fmla="*/ 4 w 1313"/>
                <a:gd name="T59" fmla="*/ 1 h 2803"/>
                <a:gd name="T60" fmla="*/ 4 w 1313"/>
                <a:gd name="T61" fmla="*/ 1 h 2803"/>
                <a:gd name="T62" fmla="*/ 4 w 1313"/>
                <a:gd name="T63" fmla="*/ 0 h 2803"/>
                <a:gd name="T64" fmla="*/ 4 w 1313"/>
                <a:gd name="T65" fmla="*/ 1 h 2803"/>
                <a:gd name="T66" fmla="*/ 4 w 1313"/>
                <a:gd name="T67" fmla="*/ 1 h 2803"/>
                <a:gd name="T68" fmla="*/ 5 w 1313"/>
                <a:gd name="T69" fmla="*/ 2 h 2803"/>
                <a:gd name="T70" fmla="*/ 5 w 1313"/>
                <a:gd name="T71" fmla="*/ 2 h 2803"/>
                <a:gd name="T72" fmla="*/ 5 w 1313"/>
                <a:gd name="T73" fmla="*/ 2 h 2803"/>
                <a:gd name="T74" fmla="*/ 5 w 1313"/>
                <a:gd name="T75" fmla="*/ 2 h 2803"/>
                <a:gd name="T76" fmla="*/ 5 w 1313"/>
                <a:gd name="T77" fmla="*/ 3 h 2803"/>
                <a:gd name="T78" fmla="*/ 4 w 1313"/>
                <a:gd name="T79" fmla="*/ 3 h 2803"/>
                <a:gd name="T80" fmla="*/ 4 w 1313"/>
                <a:gd name="T81" fmla="*/ 4 h 2803"/>
                <a:gd name="T82" fmla="*/ 3 w 1313"/>
                <a:gd name="T83" fmla="*/ 5 h 2803"/>
                <a:gd name="T84" fmla="*/ 3 w 1313"/>
                <a:gd name="T85" fmla="*/ 6 h 2803"/>
                <a:gd name="T86" fmla="*/ 3 w 1313"/>
                <a:gd name="T87" fmla="*/ 6 h 2803"/>
                <a:gd name="T88" fmla="*/ 3 w 1313"/>
                <a:gd name="T89" fmla="*/ 7 h 2803"/>
                <a:gd name="T90" fmla="*/ 3 w 1313"/>
                <a:gd name="T91" fmla="*/ 8 h 2803"/>
                <a:gd name="T92" fmla="*/ 3 w 1313"/>
                <a:gd name="T93" fmla="*/ 10 h 2803"/>
                <a:gd name="T94" fmla="*/ 3 w 1313"/>
                <a:gd name="T95" fmla="*/ 10 h 2803"/>
                <a:gd name="T96" fmla="*/ 3 w 1313"/>
                <a:gd name="T97" fmla="*/ 11 h 2803"/>
                <a:gd name="T98" fmla="*/ 3 w 1313"/>
                <a:gd name="T99" fmla="*/ 11 h 280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13"/>
                <a:gd name="T151" fmla="*/ 0 h 2803"/>
                <a:gd name="T152" fmla="*/ 1313 w 1313"/>
                <a:gd name="T153" fmla="*/ 2803 h 280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13" h="2803">
                  <a:moveTo>
                    <a:pt x="614" y="2803"/>
                  </a:moveTo>
                  <a:lnTo>
                    <a:pt x="584" y="2784"/>
                  </a:lnTo>
                  <a:lnTo>
                    <a:pt x="554" y="2761"/>
                  </a:lnTo>
                  <a:lnTo>
                    <a:pt x="526" y="2736"/>
                  </a:lnTo>
                  <a:lnTo>
                    <a:pt x="499" y="2708"/>
                  </a:lnTo>
                  <a:lnTo>
                    <a:pt x="472" y="2676"/>
                  </a:lnTo>
                  <a:lnTo>
                    <a:pt x="448" y="2642"/>
                  </a:lnTo>
                  <a:lnTo>
                    <a:pt x="425" y="2603"/>
                  </a:lnTo>
                  <a:lnTo>
                    <a:pt x="402" y="2560"/>
                  </a:lnTo>
                  <a:lnTo>
                    <a:pt x="382" y="2513"/>
                  </a:lnTo>
                  <a:lnTo>
                    <a:pt x="362" y="2461"/>
                  </a:lnTo>
                  <a:lnTo>
                    <a:pt x="345" y="2405"/>
                  </a:lnTo>
                  <a:lnTo>
                    <a:pt x="329" y="2344"/>
                  </a:lnTo>
                  <a:lnTo>
                    <a:pt x="314" y="2278"/>
                  </a:lnTo>
                  <a:lnTo>
                    <a:pt x="301" y="2206"/>
                  </a:lnTo>
                  <a:lnTo>
                    <a:pt x="289" y="2130"/>
                  </a:lnTo>
                  <a:lnTo>
                    <a:pt x="279" y="2047"/>
                  </a:lnTo>
                  <a:lnTo>
                    <a:pt x="270" y="1961"/>
                  </a:lnTo>
                  <a:lnTo>
                    <a:pt x="259" y="1873"/>
                  </a:lnTo>
                  <a:lnTo>
                    <a:pt x="247" y="1785"/>
                  </a:lnTo>
                  <a:lnTo>
                    <a:pt x="234" y="1696"/>
                  </a:lnTo>
                  <a:lnTo>
                    <a:pt x="221" y="1609"/>
                  </a:lnTo>
                  <a:lnTo>
                    <a:pt x="207" y="1525"/>
                  </a:lnTo>
                  <a:lnTo>
                    <a:pt x="192" y="1442"/>
                  </a:lnTo>
                  <a:lnTo>
                    <a:pt x="177" y="1365"/>
                  </a:lnTo>
                  <a:lnTo>
                    <a:pt x="162" y="1291"/>
                  </a:lnTo>
                  <a:lnTo>
                    <a:pt x="147" y="1222"/>
                  </a:lnTo>
                  <a:lnTo>
                    <a:pt x="132" y="1160"/>
                  </a:lnTo>
                  <a:lnTo>
                    <a:pt x="118" y="1105"/>
                  </a:lnTo>
                  <a:lnTo>
                    <a:pt x="104" y="1057"/>
                  </a:lnTo>
                  <a:lnTo>
                    <a:pt x="90" y="1019"/>
                  </a:lnTo>
                  <a:lnTo>
                    <a:pt x="76" y="990"/>
                  </a:lnTo>
                  <a:lnTo>
                    <a:pt x="64" y="970"/>
                  </a:lnTo>
                  <a:lnTo>
                    <a:pt x="43" y="947"/>
                  </a:lnTo>
                  <a:lnTo>
                    <a:pt x="27" y="929"/>
                  </a:lnTo>
                  <a:lnTo>
                    <a:pt x="16" y="917"/>
                  </a:lnTo>
                  <a:lnTo>
                    <a:pt x="8" y="908"/>
                  </a:lnTo>
                  <a:lnTo>
                    <a:pt x="3" y="903"/>
                  </a:lnTo>
                  <a:lnTo>
                    <a:pt x="1" y="900"/>
                  </a:lnTo>
                  <a:lnTo>
                    <a:pt x="0" y="899"/>
                  </a:lnTo>
                  <a:lnTo>
                    <a:pt x="2" y="900"/>
                  </a:lnTo>
                  <a:lnTo>
                    <a:pt x="6" y="904"/>
                  </a:lnTo>
                  <a:lnTo>
                    <a:pt x="15" y="909"/>
                  </a:lnTo>
                  <a:lnTo>
                    <a:pt x="26" y="917"/>
                  </a:lnTo>
                  <a:lnTo>
                    <a:pt x="39" y="925"/>
                  </a:lnTo>
                  <a:lnTo>
                    <a:pt x="54" y="935"/>
                  </a:lnTo>
                  <a:lnTo>
                    <a:pt x="71" y="947"/>
                  </a:lnTo>
                  <a:lnTo>
                    <a:pt x="88" y="958"/>
                  </a:lnTo>
                  <a:lnTo>
                    <a:pt x="107" y="972"/>
                  </a:lnTo>
                  <a:lnTo>
                    <a:pt x="127" y="986"/>
                  </a:lnTo>
                  <a:lnTo>
                    <a:pt x="147" y="1000"/>
                  </a:lnTo>
                  <a:lnTo>
                    <a:pt x="167" y="1015"/>
                  </a:lnTo>
                  <a:lnTo>
                    <a:pt x="186" y="1032"/>
                  </a:lnTo>
                  <a:lnTo>
                    <a:pt x="205" y="1047"/>
                  </a:lnTo>
                  <a:lnTo>
                    <a:pt x="224" y="1062"/>
                  </a:lnTo>
                  <a:lnTo>
                    <a:pt x="240" y="1077"/>
                  </a:lnTo>
                  <a:lnTo>
                    <a:pt x="270" y="1106"/>
                  </a:lnTo>
                  <a:lnTo>
                    <a:pt x="296" y="1136"/>
                  </a:lnTo>
                  <a:lnTo>
                    <a:pt x="318" y="1163"/>
                  </a:lnTo>
                  <a:lnTo>
                    <a:pt x="337" y="1188"/>
                  </a:lnTo>
                  <a:lnTo>
                    <a:pt x="350" y="1209"/>
                  </a:lnTo>
                  <a:lnTo>
                    <a:pt x="360" y="1226"/>
                  </a:lnTo>
                  <a:lnTo>
                    <a:pt x="367" y="1236"/>
                  </a:lnTo>
                  <a:lnTo>
                    <a:pt x="369" y="1240"/>
                  </a:lnTo>
                  <a:lnTo>
                    <a:pt x="371" y="1234"/>
                  </a:lnTo>
                  <a:lnTo>
                    <a:pt x="374" y="1212"/>
                  </a:lnTo>
                  <a:lnTo>
                    <a:pt x="378" y="1176"/>
                  </a:lnTo>
                  <a:lnTo>
                    <a:pt x="381" y="1125"/>
                  </a:lnTo>
                  <a:lnTo>
                    <a:pt x="380" y="1059"/>
                  </a:lnTo>
                  <a:lnTo>
                    <a:pt x="374" y="976"/>
                  </a:lnTo>
                  <a:lnTo>
                    <a:pt x="361" y="878"/>
                  </a:lnTo>
                  <a:lnTo>
                    <a:pt x="340" y="762"/>
                  </a:lnTo>
                  <a:lnTo>
                    <a:pt x="330" y="698"/>
                  </a:lnTo>
                  <a:lnTo>
                    <a:pt x="328" y="634"/>
                  </a:lnTo>
                  <a:lnTo>
                    <a:pt x="331" y="568"/>
                  </a:lnTo>
                  <a:lnTo>
                    <a:pt x="341" y="502"/>
                  </a:lnTo>
                  <a:lnTo>
                    <a:pt x="354" y="438"/>
                  </a:lnTo>
                  <a:lnTo>
                    <a:pt x="370" y="374"/>
                  </a:lnTo>
                  <a:lnTo>
                    <a:pt x="389" y="314"/>
                  </a:lnTo>
                  <a:lnTo>
                    <a:pt x="410" y="256"/>
                  </a:lnTo>
                  <a:lnTo>
                    <a:pt x="431" y="202"/>
                  </a:lnTo>
                  <a:lnTo>
                    <a:pt x="453" y="154"/>
                  </a:lnTo>
                  <a:lnTo>
                    <a:pt x="473" y="110"/>
                  </a:lnTo>
                  <a:lnTo>
                    <a:pt x="492" y="72"/>
                  </a:lnTo>
                  <a:lnTo>
                    <a:pt x="509" y="42"/>
                  </a:lnTo>
                  <a:lnTo>
                    <a:pt x="521" y="20"/>
                  </a:lnTo>
                  <a:lnTo>
                    <a:pt x="529" y="6"/>
                  </a:lnTo>
                  <a:lnTo>
                    <a:pt x="532" y="0"/>
                  </a:lnTo>
                  <a:lnTo>
                    <a:pt x="529" y="14"/>
                  </a:lnTo>
                  <a:lnTo>
                    <a:pt x="520" y="51"/>
                  </a:lnTo>
                  <a:lnTo>
                    <a:pt x="509" y="105"/>
                  </a:lnTo>
                  <a:lnTo>
                    <a:pt x="496" y="169"/>
                  </a:lnTo>
                  <a:lnTo>
                    <a:pt x="484" y="238"/>
                  </a:lnTo>
                  <a:lnTo>
                    <a:pt x="475" y="305"/>
                  </a:lnTo>
                  <a:lnTo>
                    <a:pt x="472" y="365"/>
                  </a:lnTo>
                  <a:lnTo>
                    <a:pt x="477" y="410"/>
                  </a:lnTo>
                  <a:lnTo>
                    <a:pt x="484" y="428"/>
                  </a:lnTo>
                  <a:lnTo>
                    <a:pt x="495" y="447"/>
                  </a:lnTo>
                  <a:lnTo>
                    <a:pt x="509" y="465"/>
                  </a:lnTo>
                  <a:lnTo>
                    <a:pt x="525" y="483"/>
                  </a:lnTo>
                  <a:lnTo>
                    <a:pt x="543" y="499"/>
                  </a:lnTo>
                  <a:lnTo>
                    <a:pt x="563" y="515"/>
                  </a:lnTo>
                  <a:lnTo>
                    <a:pt x="586" y="529"/>
                  </a:lnTo>
                  <a:lnTo>
                    <a:pt x="610" y="542"/>
                  </a:lnTo>
                  <a:lnTo>
                    <a:pt x="634" y="553"/>
                  </a:lnTo>
                  <a:lnTo>
                    <a:pt x="659" y="562"/>
                  </a:lnTo>
                  <a:lnTo>
                    <a:pt x="684" y="567"/>
                  </a:lnTo>
                  <a:lnTo>
                    <a:pt x="709" y="570"/>
                  </a:lnTo>
                  <a:lnTo>
                    <a:pt x="732" y="570"/>
                  </a:lnTo>
                  <a:lnTo>
                    <a:pt x="755" y="566"/>
                  </a:lnTo>
                  <a:lnTo>
                    <a:pt x="775" y="558"/>
                  </a:lnTo>
                  <a:lnTo>
                    <a:pt x="795" y="547"/>
                  </a:lnTo>
                  <a:lnTo>
                    <a:pt x="813" y="530"/>
                  </a:lnTo>
                  <a:lnTo>
                    <a:pt x="830" y="508"/>
                  </a:lnTo>
                  <a:lnTo>
                    <a:pt x="847" y="482"/>
                  </a:lnTo>
                  <a:lnTo>
                    <a:pt x="865" y="452"/>
                  </a:lnTo>
                  <a:lnTo>
                    <a:pt x="882" y="420"/>
                  </a:lnTo>
                  <a:lnTo>
                    <a:pt x="898" y="385"/>
                  </a:lnTo>
                  <a:lnTo>
                    <a:pt x="913" y="350"/>
                  </a:lnTo>
                  <a:lnTo>
                    <a:pt x="927" y="314"/>
                  </a:lnTo>
                  <a:lnTo>
                    <a:pt x="940" y="281"/>
                  </a:lnTo>
                  <a:lnTo>
                    <a:pt x="952" y="248"/>
                  </a:lnTo>
                  <a:lnTo>
                    <a:pt x="962" y="217"/>
                  </a:lnTo>
                  <a:lnTo>
                    <a:pt x="971" y="192"/>
                  </a:lnTo>
                  <a:lnTo>
                    <a:pt x="979" y="169"/>
                  </a:lnTo>
                  <a:lnTo>
                    <a:pt x="984" y="153"/>
                  </a:lnTo>
                  <a:lnTo>
                    <a:pt x="987" y="142"/>
                  </a:lnTo>
                  <a:lnTo>
                    <a:pt x="988" y="138"/>
                  </a:lnTo>
                  <a:lnTo>
                    <a:pt x="992" y="149"/>
                  </a:lnTo>
                  <a:lnTo>
                    <a:pt x="999" y="177"/>
                  </a:lnTo>
                  <a:lnTo>
                    <a:pt x="1012" y="217"/>
                  </a:lnTo>
                  <a:lnTo>
                    <a:pt x="1027" y="266"/>
                  </a:lnTo>
                  <a:lnTo>
                    <a:pt x="1045" y="316"/>
                  </a:lnTo>
                  <a:lnTo>
                    <a:pt x="1065" y="365"/>
                  </a:lnTo>
                  <a:lnTo>
                    <a:pt x="1085" y="405"/>
                  </a:lnTo>
                  <a:lnTo>
                    <a:pt x="1106" y="433"/>
                  </a:lnTo>
                  <a:lnTo>
                    <a:pt x="1117" y="441"/>
                  </a:lnTo>
                  <a:lnTo>
                    <a:pt x="1132" y="449"/>
                  </a:lnTo>
                  <a:lnTo>
                    <a:pt x="1151" y="454"/>
                  </a:lnTo>
                  <a:lnTo>
                    <a:pt x="1170" y="459"/>
                  </a:lnTo>
                  <a:lnTo>
                    <a:pt x="1190" y="465"/>
                  </a:lnTo>
                  <a:lnTo>
                    <a:pt x="1212" y="470"/>
                  </a:lnTo>
                  <a:lnTo>
                    <a:pt x="1232" y="478"/>
                  </a:lnTo>
                  <a:lnTo>
                    <a:pt x="1253" y="486"/>
                  </a:lnTo>
                  <a:lnTo>
                    <a:pt x="1271" y="498"/>
                  </a:lnTo>
                  <a:lnTo>
                    <a:pt x="1287" y="512"/>
                  </a:lnTo>
                  <a:lnTo>
                    <a:pt x="1300" y="530"/>
                  </a:lnTo>
                  <a:lnTo>
                    <a:pt x="1309" y="553"/>
                  </a:lnTo>
                  <a:lnTo>
                    <a:pt x="1313" y="580"/>
                  </a:lnTo>
                  <a:lnTo>
                    <a:pt x="1312" y="613"/>
                  </a:lnTo>
                  <a:lnTo>
                    <a:pt x="1304" y="652"/>
                  </a:lnTo>
                  <a:lnTo>
                    <a:pt x="1290" y="698"/>
                  </a:lnTo>
                  <a:lnTo>
                    <a:pt x="1270" y="744"/>
                  </a:lnTo>
                  <a:lnTo>
                    <a:pt x="1245" y="785"/>
                  </a:lnTo>
                  <a:lnTo>
                    <a:pt x="1215" y="820"/>
                  </a:lnTo>
                  <a:lnTo>
                    <a:pt x="1182" y="851"/>
                  </a:lnTo>
                  <a:lnTo>
                    <a:pt x="1145" y="880"/>
                  </a:lnTo>
                  <a:lnTo>
                    <a:pt x="1107" y="906"/>
                  </a:lnTo>
                  <a:lnTo>
                    <a:pt x="1066" y="931"/>
                  </a:lnTo>
                  <a:lnTo>
                    <a:pt x="1025" y="955"/>
                  </a:lnTo>
                  <a:lnTo>
                    <a:pt x="983" y="981"/>
                  </a:lnTo>
                  <a:lnTo>
                    <a:pt x="941" y="1009"/>
                  </a:lnTo>
                  <a:lnTo>
                    <a:pt x="900" y="1039"/>
                  </a:lnTo>
                  <a:lnTo>
                    <a:pt x="861" y="1074"/>
                  </a:lnTo>
                  <a:lnTo>
                    <a:pt x="826" y="1113"/>
                  </a:lnTo>
                  <a:lnTo>
                    <a:pt x="793" y="1157"/>
                  </a:lnTo>
                  <a:lnTo>
                    <a:pt x="763" y="1209"/>
                  </a:lnTo>
                  <a:lnTo>
                    <a:pt x="739" y="1268"/>
                  </a:lnTo>
                  <a:lnTo>
                    <a:pt x="720" y="1331"/>
                  </a:lnTo>
                  <a:lnTo>
                    <a:pt x="711" y="1393"/>
                  </a:lnTo>
                  <a:lnTo>
                    <a:pt x="706" y="1453"/>
                  </a:lnTo>
                  <a:lnTo>
                    <a:pt x="709" y="1513"/>
                  </a:lnTo>
                  <a:lnTo>
                    <a:pt x="716" y="1574"/>
                  </a:lnTo>
                  <a:lnTo>
                    <a:pt x="727" y="1633"/>
                  </a:lnTo>
                  <a:lnTo>
                    <a:pt x="741" y="1693"/>
                  </a:lnTo>
                  <a:lnTo>
                    <a:pt x="757" y="1752"/>
                  </a:lnTo>
                  <a:lnTo>
                    <a:pt x="774" y="1814"/>
                  </a:lnTo>
                  <a:lnTo>
                    <a:pt x="793" y="1875"/>
                  </a:lnTo>
                  <a:lnTo>
                    <a:pt x="809" y="1937"/>
                  </a:lnTo>
                  <a:lnTo>
                    <a:pt x="824" y="2002"/>
                  </a:lnTo>
                  <a:lnTo>
                    <a:pt x="837" y="2067"/>
                  </a:lnTo>
                  <a:lnTo>
                    <a:pt x="846" y="2135"/>
                  </a:lnTo>
                  <a:lnTo>
                    <a:pt x="851" y="2206"/>
                  </a:lnTo>
                  <a:lnTo>
                    <a:pt x="851" y="2278"/>
                  </a:lnTo>
                  <a:lnTo>
                    <a:pt x="843" y="2374"/>
                  </a:lnTo>
                  <a:lnTo>
                    <a:pt x="832" y="2458"/>
                  </a:lnTo>
                  <a:lnTo>
                    <a:pt x="818" y="2530"/>
                  </a:lnTo>
                  <a:lnTo>
                    <a:pt x="802" y="2591"/>
                  </a:lnTo>
                  <a:lnTo>
                    <a:pt x="784" y="2642"/>
                  </a:lnTo>
                  <a:lnTo>
                    <a:pt x="763" y="2685"/>
                  </a:lnTo>
                  <a:lnTo>
                    <a:pt x="743" y="2718"/>
                  </a:lnTo>
                  <a:lnTo>
                    <a:pt x="723" y="2745"/>
                  </a:lnTo>
                  <a:lnTo>
                    <a:pt x="701" y="2766"/>
                  </a:lnTo>
                  <a:lnTo>
                    <a:pt x="682" y="2782"/>
                  </a:lnTo>
                  <a:lnTo>
                    <a:pt x="663" y="2791"/>
                  </a:lnTo>
                  <a:lnTo>
                    <a:pt x="647" y="2798"/>
                  </a:lnTo>
                  <a:lnTo>
                    <a:pt x="633" y="2801"/>
                  </a:lnTo>
                  <a:lnTo>
                    <a:pt x="623" y="2803"/>
                  </a:lnTo>
                  <a:lnTo>
                    <a:pt x="616" y="2803"/>
                  </a:lnTo>
                  <a:lnTo>
                    <a:pt x="614" y="28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uk-UA">
                <a:latin typeface="Arial" charset="0"/>
                <a:cs typeface="Arial" charset="0"/>
              </a:endParaRPr>
            </a:p>
          </p:txBody>
        </p:sp>
        <p:sp>
          <p:nvSpPr>
            <p:cNvPr id="5162" name="Freeform 117"/>
            <p:cNvSpPr>
              <a:spLocks/>
            </p:cNvSpPr>
            <p:nvPr/>
          </p:nvSpPr>
          <p:spPr bwMode="auto">
            <a:xfrm>
              <a:off x="1585" y="1215"/>
              <a:ext cx="266" cy="587"/>
            </a:xfrm>
            <a:custGeom>
              <a:avLst/>
              <a:gdLst>
                <a:gd name="T0" fmla="*/ 2 w 1065"/>
                <a:gd name="T1" fmla="*/ 9 h 2351"/>
                <a:gd name="T2" fmla="*/ 1 w 1065"/>
                <a:gd name="T3" fmla="*/ 9 h 2351"/>
                <a:gd name="T4" fmla="*/ 1 w 1065"/>
                <a:gd name="T5" fmla="*/ 8 h 2351"/>
                <a:gd name="T6" fmla="*/ 1 w 1065"/>
                <a:gd name="T7" fmla="*/ 7 h 2351"/>
                <a:gd name="T8" fmla="*/ 1 w 1065"/>
                <a:gd name="T9" fmla="*/ 6 h 2351"/>
                <a:gd name="T10" fmla="*/ 0 w 1065"/>
                <a:gd name="T11" fmla="*/ 5 h 2351"/>
                <a:gd name="T12" fmla="*/ 0 w 1065"/>
                <a:gd name="T13" fmla="*/ 3 h 2351"/>
                <a:gd name="T14" fmla="*/ 0 w 1065"/>
                <a:gd name="T15" fmla="*/ 3 h 2351"/>
                <a:gd name="T16" fmla="*/ 0 w 1065"/>
                <a:gd name="T17" fmla="*/ 3 h 2351"/>
                <a:gd name="T18" fmla="*/ 0 w 1065"/>
                <a:gd name="T19" fmla="*/ 3 h 2351"/>
                <a:gd name="T20" fmla="*/ 0 w 1065"/>
                <a:gd name="T21" fmla="*/ 3 h 2351"/>
                <a:gd name="T22" fmla="*/ 1 w 1065"/>
                <a:gd name="T23" fmla="*/ 4 h 2351"/>
                <a:gd name="T24" fmla="*/ 1 w 1065"/>
                <a:gd name="T25" fmla="*/ 4 h 2351"/>
                <a:gd name="T26" fmla="*/ 1 w 1065"/>
                <a:gd name="T27" fmla="*/ 4 h 2351"/>
                <a:gd name="T28" fmla="*/ 1 w 1065"/>
                <a:gd name="T29" fmla="*/ 4 h 2351"/>
                <a:gd name="T30" fmla="*/ 1 w 1065"/>
                <a:gd name="T31" fmla="*/ 2 h 2351"/>
                <a:gd name="T32" fmla="*/ 1 w 1065"/>
                <a:gd name="T33" fmla="*/ 1 h 2351"/>
                <a:gd name="T34" fmla="*/ 1 w 1065"/>
                <a:gd name="T35" fmla="*/ 0 h 2351"/>
                <a:gd name="T36" fmla="*/ 1 w 1065"/>
                <a:gd name="T37" fmla="*/ 0 h 2351"/>
                <a:gd name="T38" fmla="*/ 1 w 1065"/>
                <a:gd name="T39" fmla="*/ 0 h 2351"/>
                <a:gd name="T40" fmla="*/ 1 w 1065"/>
                <a:gd name="T41" fmla="*/ 0 h 2351"/>
                <a:gd name="T42" fmla="*/ 1 w 1065"/>
                <a:gd name="T43" fmla="*/ 1 h 2351"/>
                <a:gd name="T44" fmla="*/ 2 w 1065"/>
                <a:gd name="T45" fmla="*/ 1 h 2351"/>
                <a:gd name="T46" fmla="*/ 2 w 1065"/>
                <a:gd name="T47" fmla="*/ 1 h 2351"/>
                <a:gd name="T48" fmla="*/ 2 w 1065"/>
                <a:gd name="T49" fmla="*/ 1 h 2351"/>
                <a:gd name="T50" fmla="*/ 3 w 1065"/>
                <a:gd name="T51" fmla="*/ 1 h 2351"/>
                <a:gd name="T52" fmla="*/ 3 w 1065"/>
                <a:gd name="T53" fmla="*/ 0 h 2351"/>
                <a:gd name="T54" fmla="*/ 3 w 1065"/>
                <a:gd name="T55" fmla="*/ 0 h 2351"/>
                <a:gd name="T56" fmla="*/ 3 w 1065"/>
                <a:gd name="T57" fmla="*/ 0 h 2351"/>
                <a:gd name="T58" fmla="*/ 3 w 1065"/>
                <a:gd name="T59" fmla="*/ 0 h 2351"/>
                <a:gd name="T60" fmla="*/ 4 w 1065"/>
                <a:gd name="T61" fmla="*/ 1 h 2351"/>
                <a:gd name="T62" fmla="*/ 4 w 1065"/>
                <a:gd name="T63" fmla="*/ 1 h 2351"/>
                <a:gd name="T64" fmla="*/ 4 w 1065"/>
                <a:gd name="T65" fmla="*/ 1 h 2351"/>
                <a:gd name="T66" fmla="*/ 4 w 1065"/>
                <a:gd name="T67" fmla="*/ 1 h 2351"/>
                <a:gd name="T68" fmla="*/ 4 w 1065"/>
                <a:gd name="T69" fmla="*/ 1 h 2351"/>
                <a:gd name="T70" fmla="*/ 4 w 1065"/>
                <a:gd name="T71" fmla="*/ 2 h 2351"/>
                <a:gd name="T72" fmla="*/ 3 w 1065"/>
                <a:gd name="T73" fmla="*/ 2 h 2351"/>
                <a:gd name="T74" fmla="*/ 3 w 1065"/>
                <a:gd name="T75" fmla="*/ 2 h 2351"/>
                <a:gd name="T76" fmla="*/ 2 w 1065"/>
                <a:gd name="T77" fmla="*/ 2 h 2351"/>
                <a:gd name="T78" fmla="*/ 2 w 1065"/>
                <a:gd name="T79" fmla="*/ 3 h 2351"/>
                <a:gd name="T80" fmla="*/ 2 w 1065"/>
                <a:gd name="T81" fmla="*/ 3 h 2351"/>
                <a:gd name="T82" fmla="*/ 2 w 1065"/>
                <a:gd name="T83" fmla="*/ 4 h 2351"/>
                <a:gd name="T84" fmla="*/ 2 w 1065"/>
                <a:gd name="T85" fmla="*/ 5 h 2351"/>
                <a:gd name="T86" fmla="*/ 2 w 1065"/>
                <a:gd name="T87" fmla="*/ 6 h 2351"/>
                <a:gd name="T88" fmla="*/ 2 w 1065"/>
                <a:gd name="T89" fmla="*/ 8 h 2351"/>
                <a:gd name="T90" fmla="*/ 2 w 1065"/>
                <a:gd name="T91" fmla="*/ 8 h 2351"/>
                <a:gd name="T92" fmla="*/ 2 w 1065"/>
                <a:gd name="T93" fmla="*/ 9 h 2351"/>
                <a:gd name="T94" fmla="*/ 2 w 1065"/>
                <a:gd name="T95" fmla="*/ 9 h 235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65"/>
                <a:gd name="T145" fmla="*/ 0 h 2351"/>
                <a:gd name="T146" fmla="*/ 1065 w 1065"/>
                <a:gd name="T147" fmla="*/ 2351 h 235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65" h="2351">
                  <a:moveTo>
                    <a:pt x="466" y="2351"/>
                  </a:moveTo>
                  <a:lnTo>
                    <a:pt x="464" y="2349"/>
                  </a:lnTo>
                  <a:lnTo>
                    <a:pt x="457" y="2344"/>
                  </a:lnTo>
                  <a:lnTo>
                    <a:pt x="448" y="2334"/>
                  </a:lnTo>
                  <a:lnTo>
                    <a:pt x="436" y="2321"/>
                  </a:lnTo>
                  <a:lnTo>
                    <a:pt x="421" y="2304"/>
                  </a:lnTo>
                  <a:lnTo>
                    <a:pt x="404" y="2282"/>
                  </a:lnTo>
                  <a:lnTo>
                    <a:pt x="384" y="2257"/>
                  </a:lnTo>
                  <a:lnTo>
                    <a:pt x="364" y="2226"/>
                  </a:lnTo>
                  <a:lnTo>
                    <a:pt x="343" y="2192"/>
                  </a:lnTo>
                  <a:lnTo>
                    <a:pt x="322" y="2152"/>
                  </a:lnTo>
                  <a:lnTo>
                    <a:pt x="300" y="2108"/>
                  </a:lnTo>
                  <a:lnTo>
                    <a:pt x="280" y="2060"/>
                  </a:lnTo>
                  <a:lnTo>
                    <a:pt x="262" y="2006"/>
                  </a:lnTo>
                  <a:lnTo>
                    <a:pt x="243" y="1948"/>
                  </a:lnTo>
                  <a:lnTo>
                    <a:pt x="227" y="1883"/>
                  </a:lnTo>
                  <a:lnTo>
                    <a:pt x="214" y="1814"/>
                  </a:lnTo>
                  <a:lnTo>
                    <a:pt x="194" y="1682"/>
                  </a:lnTo>
                  <a:lnTo>
                    <a:pt x="180" y="1570"/>
                  </a:lnTo>
                  <a:lnTo>
                    <a:pt x="171" y="1476"/>
                  </a:lnTo>
                  <a:lnTo>
                    <a:pt x="164" y="1395"/>
                  </a:lnTo>
                  <a:lnTo>
                    <a:pt x="157" y="1324"/>
                  </a:lnTo>
                  <a:lnTo>
                    <a:pt x="150" y="1258"/>
                  </a:lnTo>
                  <a:lnTo>
                    <a:pt x="139" y="1196"/>
                  </a:lnTo>
                  <a:lnTo>
                    <a:pt x="123" y="1133"/>
                  </a:lnTo>
                  <a:lnTo>
                    <a:pt x="103" y="1066"/>
                  </a:lnTo>
                  <a:lnTo>
                    <a:pt x="82" y="999"/>
                  </a:lnTo>
                  <a:lnTo>
                    <a:pt x="61" y="935"/>
                  </a:lnTo>
                  <a:lnTo>
                    <a:pt x="42" y="876"/>
                  </a:lnTo>
                  <a:lnTo>
                    <a:pt x="26" y="824"/>
                  </a:lnTo>
                  <a:lnTo>
                    <a:pt x="12" y="783"/>
                  </a:lnTo>
                  <a:lnTo>
                    <a:pt x="3" y="757"/>
                  </a:lnTo>
                  <a:lnTo>
                    <a:pt x="0" y="748"/>
                  </a:lnTo>
                  <a:lnTo>
                    <a:pt x="2" y="749"/>
                  </a:lnTo>
                  <a:lnTo>
                    <a:pt x="8" y="754"/>
                  </a:lnTo>
                  <a:lnTo>
                    <a:pt x="15" y="760"/>
                  </a:lnTo>
                  <a:lnTo>
                    <a:pt x="27" y="770"/>
                  </a:lnTo>
                  <a:lnTo>
                    <a:pt x="40" y="782"/>
                  </a:lnTo>
                  <a:lnTo>
                    <a:pt x="54" y="796"/>
                  </a:lnTo>
                  <a:lnTo>
                    <a:pt x="70" y="812"/>
                  </a:lnTo>
                  <a:lnTo>
                    <a:pt x="87" y="828"/>
                  </a:lnTo>
                  <a:lnTo>
                    <a:pt x="103" y="847"/>
                  </a:lnTo>
                  <a:lnTo>
                    <a:pt x="121" y="865"/>
                  </a:lnTo>
                  <a:lnTo>
                    <a:pt x="137" y="885"/>
                  </a:lnTo>
                  <a:lnTo>
                    <a:pt x="152" y="905"/>
                  </a:lnTo>
                  <a:lnTo>
                    <a:pt x="166" y="924"/>
                  </a:lnTo>
                  <a:lnTo>
                    <a:pt x="177" y="944"/>
                  </a:lnTo>
                  <a:lnTo>
                    <a:pt x="186" y="964"/>
                  </a:lnTo>
                  <a:lnTo>
                    <a:pt x="193" y="982"/>
                  </a:lnTo>
                  <a:lnTo>
                    <a:pt x="203" y="1018"/>
                  </a:lnTo>
                  <a:lnTo>
                    <a:pt x="216" y="1050"/>
                  </a:lnTo>
                  <a:lnTo>
                    <a:pt x="229" y="1079"/>
                  </a:lnTo>
                  <a:lnTo>
                    <a:pt x="243" y="1104"/>
                  </a:lnTo>
                  <a:lnTo>
                    <a:pt x="255" y="1124"/>
                  </a:lnTo>
                  <a:lnTo>
                    <a:pt x="265" y="1139"/>
                  </a:lnTo>
                  <a:lnTo>
                    <a:pt x="271" y="1149"/>
                  </a:lnTo>
                  <a:lnTo>
                    <a:pt x="273" y="1152"/>
                  </a:lnTo>
                  <a:lnTo>
                    <a:pt x="276" y="1138"/>
                  </a:lnTo>
                  <a:lnTo>
                    <a:pt x="279" y="1098"/>
                  </a:lnTo>
                  <a:lnTo>
                    <a:pt x="284" y="1038"/>
                  </a:lnTo>
                  <a:lnTo>
                    <a:pt x="288" y="959"/>
                  </a:lnTo>
                  <a:lnTo>
                    <a:pt x="292" y="870"/>
                  </a:lnTo>
                  <a:lnTo>
                    <a:pt x="292" y="771"/>
                  </a:lnTo>
                  <a:lnTo>
                    <a:pt x="287" y="670"/>
                  </a:lnTo>
                  <a:lnTo>
                    <a:pt x="278" y="568"/>
                  </a:lnTo>
                  <a:lnTo>
                    <a:pt x="265" y="475"/>
                  </a:lnTo>
                  <a:lnTo>
                    <a:pt x="254" y="398"/>
                  </a:lnTo>
                  <a:lnTo>
                    <a:pt x="245" y="331"/>
                  </a:lnTo>
                  <a:lnTo>
                    <a:pt x="238" y="275"/>
                  </a:lnTo>
                  <a:lnTo>
                    <a:pt x="234" y="229"/>
                  </a:lnTo>
                  <a:lnTo>
                    <a:pt x="230" y="189"/>
                  </a:lnTo>
                  <a:lnTo>
                    <a:pt x="229" y="154"/>
                  </a:lnTo>
                  <a:lnTo>
                    <a:pt x="230" y="123"/>
                  </a:lnTo>
                  <a:lnTo>
                    <a:pt x="234" y="95"/>
                  </a:lnTo>
                  <a:lnTo>
                    <a:pt x="238" y="72"/>
                  </a:lnTo>
                  <a:lnTo>
                    <a:pt x="243" y="54"/>
                  </a:lnTo>
                  <a:lnTo>
                    <a:pt x="249" y="39"/>
                  </a:lnTo>
                  <a:lnTo>
                    <a:pt x="255" y="29"/>
                  </a:lnTo>
                  <a:lnTo>
                    <a:pt x="259" y="23"/>
                  </a:lnTo>
                  <a:lnTo>
                    <a:pt x="263" y="18"/>
                  </a:lnTo>
                  <a:lnTo>
                    <a:pt x="264" y="17"/>
                  </a:lnTo>
                  <a:lnTo>
                    <a:pt x="266" y="27"/>
                  </a:lnTo>
                  <a:lnTo>
                    <a:pt x="271" y="52"/>
                  </a:lnTo>
                  <a:lnTo>
                    <a:pt x="281" y="88"/>
                  </a:lnTo>
                  <a:lnTo>
                    <a:pt x="294" y="131"/>
                  </a:lnTo>
                  <a:lnTo>
                    <a:pt x="311" y="176"/>
                  </a:lnTo>
                  <a:lnTo>
                    <a:pt x="330" y="221"/>
                  </a:lnTo>
                  <a:lnTo>
                    <a:pt x="353" y="257"/>
                  </a:lnTo>
                  <a:lnTo>
                    <a:pt x="379" y="283"/>
                  </a:lnTo>
                  <a:lnTo>
                    <a:pt x="394" y="292"/>
                  </a:lnTo>
                  <a:lnTo>
                    <a:pt x="410" y="300"/>
                  </a:lnTo>
                  <a:lnTo>
                    <a:pt x="429" y="307"/>
                  </a:lnTo>
                  <a:lnTo>
                    <a:pt x="449" y="313"/>
                  </a:lnTo>
                  <a:lnTo>
                    <a:pt x="470" y="317"/>
                  </a:lnTo>
                  <a:lnTo>
                    <a:pt x="493" y="321"/>
                  </a:lnTo>
                  <a:lnTo>
                    <a:pt x="515" y="322"/>
                  </a:lnTo>
                  <a:lnTo>
                    <a:pt x="539" y="322"/>
                  </a:lnTo>
                  <a:lnTo>
                    <a:pt x="564" y="319"/>
                  </a:lnTo>
                  <a:lnTo>
                    <a:pt x="587" y="316"/>
                  </a:lnTo>
                  <a:lnTo>
                    <a:pt x="611" y="310"/>
                  </a:lnTo>
                  <a:lnTo>
                    <a:pt x="634" y="302"/>
                  </a:lnTo>
                  <a:lnTo>
                    <a:pt x="656" y="292"/>
                  </a:lnTo>
                  <a:lnTo>
                    <a:pt x="677" y="279"/>
                  </a:lnTo>
                  <a:lnTo>
                    <a:pt x="697" y="264"/>
                  </a:lnTo>
                  <a:lnTo>
                    <a:pt x="715" y="245"/>
                  </a:lnTo>
                  <a:lnTo>
                    <a:pt x="747" y="205"/>
                  </a:lnTo>
                  <a:lnTo>
                    <a:pt x="770" y="164"/>
                  </a:lnTo>
                  <a:lnTo>
                    <a:pt x="789" y="123"/>
                  </a:lnTo>
                  <a:lnTo>
                    <a:pt x="803" y="84"/>
                  </a:lnTo>
                  <a:lnTo>
                    <a:pt x="811" y="51"/>
                  </a:lnTo>
                  <a:lnTo>
                    <a:pt x="817" y="24"/>
                  </a:lnTo>
                  <a:lnTo>
                    <a:pt x="819" y="7"/>
                  </a:lnTo>
                  <a:lnTo>
                    <a:pt x="820" y="0"/>
                  </a:lnTo>
                  <a:lnTo>
                    <a:pt x="820" y="4"/>
                  </a:lnTo>
                  <a:lnTo>
                    <a:pt x="822" y="16"/>
                  </a:lnTo>
                  <a:lnTo>
                    <a:pt x="826" y="34"/>
                  </a:lnTo>
                  <a:lnTo>
                    <a:pt x="833" y="57"/>
                  </a:lnTo>
                  <a:lnTo>
                    <a:pt x="843" y="82"/>
                  </a:lnTo>
                  <a:lnTo>
                    <a:pt x="860" y="109"/>
                  </a:lnTo>
                  <a:lnTo>
                    <a:pt x="881" y="134"/>
                  </a:lnTo>
                  <a:lnTo>
                    <a:pt x="909" y="158"/>
                  </a:lnTo>
                  <a:lnTo>
                    <a:pt x="925" y="169"/>
                  </a:lnTo>
                  <a:lnTo>
                    <a:pt x="940" y="179"/>
                  </a:lnTo>
                  <a:lnTo>
                    <a:pt x="956" y="187"/>
                  </a:lnTo>
                  <a:lnTo>
                    <a:pt x="972" y="196"/>
                  </a:lnTo>
                  <a:lnTo>
                    <a:pt x="988" y="204"/>
                  </a:lnTo>
                  <a:lnTo>
                    <a:pt x="1002" y="212"/>
                  </a:lnTo>
                  <a:lnTo>
                    <a:pt x="1015" y="221"/>
                  </a:lnTo>
                  <a:lnTo>
                    <a:pt x="1027" y="228"/>
                  </a:lnTo>
                  <a:lnTo>
                    <a:pt x="1038" y="237"/>
                  </a:lnTo>
                  <a:lnTo>
                    <a:pt x="1048" y="246"/>
                  </a:lnTo>
                  <a:lnTo>
                    <a:pt x="1055" y="256"/>
                  </a:lnTo>
                  <a:lnTo>
                    <a:pt x="1061" y="266"/>
                  </a:lnTo>
                  <a:lnTo>
                    <a:pt x="1064" y="278"/>
                  </a:lnTo>
                  <a:lnTo>
                    <a:pt x="1065" y="289"/>
                  </a:lnTo>
                  <a:lnTo>
                    <a:pt x="1063" y="303"/>
                  </a:lnTo>
                  <a:lnTo>
                    <a:pt x="1057" y="318"/>
                  </a:lnTo>
                  <a:lnTo>
                    <a:pt x="1050" y="335"/>
                  </a:lnTo>
                  <a:lnTo>
                    <a:pt x="1040" y="351"/>
                  </a:lnTo>
                  <a:lnTo>
                    <a:pt x="1028" y="368"/>
                  </a:lnTo>
                  <a:lnTo>
                    <a:pt x="1014" y="384"/>
                  </a:lnTo>
                  <a:lnTo>
                    <a:pt x="998" y="401"/>
                  </a:lnTo>
                  <a:lnTo>
                    <a:pt x="980" y="418"/>
                  </a:lnTo>
                  <a:lnTo>
                    <a:pt x="961" y="436"/>
                  </a:lnTo>
                  <a:lnTo>
                    <a:pt x="939" y="453"/>
                  </a:lnTo>
                  <a:lnTo>
                    <a:pt x="915" y="470"/>
                  </a:lnTo>
                  <a:lnTo>
                    <a:pt x="892" y="487"/>
                  </a:lnTo>
                  <a:lnTo>
                    <a:pt x="865" y="504"/>
                  </a:lnTo>
                  <a:lnTo>
                    <a:pt x="838" y="522"/>
                  </a:lnTo>
                  <a:lnTo>
                    <a:pt x="809" y="538"/>
                  </a:lnTo>
                  <a:lnTo>
                    <a:pt x="780" y="555"/>
                  </a:lnTo>
                  <a:lnTo>
                    <a:pt x="749" y="571"/>
                  </a:lnTo>
                  <a:lnTo>
                    <a:pt x="716" y="587"/>
                  </a:lnTo>
                  <a:lnTo>
                    <a:pt x="685" y="605"/>
                  </a:lnTo>
                  <a:lnTo>
                    <a:pt x="655" y="623"/>
                  </a:lnTo>
                  <a:lnTo>
                    <a:pt x="628" y="644"/>
                  </a:lnTo>
                  <a:lnTo>
                    <a:pt x="604" y="667"/>
                  </a:lnTo>
                  <a:lnTo>
                    <a:pt x="581" y="693"/>
                  </a:lnTo>
                  <a:lnTo>
                    <a:pt x="561" y="720"/>
                  </a:lnTo>
                  <a:lnTo>
                    <a:pt x="542" y="749"/>
                  </a:lnTo>
                  <a:lnTo>
                    <a:pt x="525" y="779"/>
                  </a:lnTo>
                  <a:lnTo>
                    <a:pt x="511" y="812"/>
                  </a:lnTo>
                  <a:lnTo>
                    <a:pt x="499" y="847"/>
                  </a:lnTo>
                  <a:lnTo>
                    <a:pt x="488" y="883"/>
                  </a:lnTo>
                  <a:lnTo>
                    <a:pt x="481" y="922"/>
                  </a:lnTo>
                  <a:lnTo>
                    <a:pt x="475" y="963"/>
                  </a:lnTo>
                  <a:lnTo>
                    <a:pt x="471" y="1005"/>
                  </a:lnTo>
                  <a:lnTo>
                    <a:pt x="469" y="1049"/>
                  </a:lnTo>
                  <a:lnTo>
                    <a:pt x="469" y="1095"/>
                  </a:lnTo>
                  <a:lnTo>
                    <a:pt x="476" y="1182"/>
                  </a:lnTo>
                  <a:lnTo>
                    <a:pt x="491" y="1260"/>
                  </a:lnTo>
                  <a:lnTo>
                    <a:pt x="512" y="1330"/>
                  </a:lnTo>
                  <a:lnTo>
                    <a:pt x="536" y="1399"/>
                  </a:lnTo>
                  <a:lnTo>
                    <a:pt x="562" y="1471"/>
                  </a:lnTo>
                  <a:lnTo>
                    <a:pt x="584" y="1551"/>
                  </a:lnTo>
                  <a:lnTo>
                    <a:pt x="605" y="1641"/>
                  </a:lnTo>
                  <a:lnTo>
                    <a:pt x="618" y="1748"/>
                  </a:lnTo>
                  <a:lnTo>
                    <a:pt x="622" y="1830"/>
                  </a:lnTo>
                  <a:lnTo>
                    <a:pt x="622" y="1905"/>
                  </a:lnTo>
                  <a:lnTo>
                    <a:pt x="618" y="1974"/>
                  </a:lnTo>
                  <a:lnTo>
                    <a:pt x="610" y="2035"/>
                  </a:lnTo>
                  <a:lnTo>
                    <a:pt x="599" y="2090"/>
                  </a:lnTo>
                  <a:lnTo>
                    <a:pt x="586" y="2139"/>
                  </a:lnTo>
                  <a:lnTo>
                    <a:pt x="572" y="2183"/>
                  </a:lnTo>
                  <a:lnTo>
                    <a:pt x="556" y="2221"/>
                  </a:lnTo>
                  <a:lnTo>
                    <a:pt x="540" y="2253"/>
                  </a:lnTo>
                  <a:lnTo>
                    <a:pt x="524" y="2281"/>
                  </a:lnTo>
                  <a:lnTo>
                    <a:pt x="509" y="2303"/>
                  </a:lnTo>
                  <a:lnTo>
                    <a:pt x="495" y="2321"/>
                  </a:lnTo>
                  <a:lnTo>
                    <a:pt x="483" y="2335"/>
                  </a:lnTo>
                  <a:lnTo>
                    <a:pt x="475" y="2344"/>
                  </a:lnTo>
                  <a:lnTo>
                    <a:pt x="468" y="2349"/>
                  </a:lnTo>
                  <a:lnTo>
                    <a:pt x="466" y="23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uk-UA">
                <a:latin typeface="Arial" charset="0"/>
                <a:cs typeface="Arial" charset="0"/>
              </a:endParaRPr>
            </a:p>
          </p:txBody>
        </p:sp>
        <p:sp>
          <p:nvSpPr>
            <p:cNvPr id="5163" name="Freeform 118"/>
            <p:cNvSpPr>
              <a:spLocks/>
            </p:cNvSpPr>
            <p:nvPr/>
          </p:nvSpPr>
          <p:spPr bwMode="auto">
            <a:xfrm>
              <a:off x="1899" y="1104"/>
              <a:ext cx="111" cy="237"/>
            </a:xfrm>
            <a:custGeom>
              <a:avLst/>
              <a:gdLst>
                <a:gd name="T0" fmla="*/ 1 w 446"/>
                <a:gd name="T1" fmla="*/ 4 h 949"/>
                <a:gd name="T2" fmla="*/ 1 w 446"/>
                <a:gd name="T3" fmla="*/ 4 h 949"/>
                <a:gd name="T4" fmla="*/ 1 w 446"/>
                <a:gd name="T5" fmla="*/ 4 h 949"/>
                <a:gd name="T6" fmla="*/ 1 w 446"/>
                <a:gd name="T7" fmla="*/ 4 h 949"/>
                <a:gd name="T8" fmla="*/ 1 w 446"/>
                <a:gd name="T9" fmla="*/ 3 h 949"/>
                <a:gd name="T10" fmla="*/ 1 w 446"/>
                <a:gd name="T11" fmla="*/ 3 h 949"/>
                <a:gd name="T12" fmla="*/ 0 w 446"/>
                <a:gd name="T13" fmla="*/ 3 h 949"/>
                <a:gd name="T14" fmla="*/ 0 w 446"/>
                <a:gd name="T15" fmla="*/ 3 h 949"/>
                <a:gd name="T16" fmla="*/ 0 w 446"/>
                <a:gd name="T17" fmla="*/ 3 h 949"/>
                <a:gd name="T18" fmla="*/ 0 w 446"/>
                <a:gd name="T19" fmla="*/ 3 h 949"/>
                <a:gd name="T20" fmla="*/ 0 w 446"/>
                <a:gd name="T21" fmla="*/ 3 h 949"/>
                <a:gd name="T22" fmla="*/ 0 w 446"/>
                <a:gd name="T23" fmla="*/ 3 h 949"/>
                <a:gd name="T24" fmla="*/ 0 w 446"/>
                <a:gd name="T25" fmla="*/ 3 h 949"/>
                <a:gd name="T26" fmla="*/ 0 w 446"/>
                <a:gd name="T27" fmla="*/ 3 h 949"/>
                <a:gd name="T28" fmla="*/ 0 w 446"/>
                <a:gd name="T29" fmla="*/ 3 h 949"/>
                <a:gd name="T30" fmla="*/ 0 w 446"/>
                <a:gd name="T31" fmla="*/ 3 h 949"/>
                <a:gd name="T32" fmla="*/ 0 w 446"/>
                <a:gd name="T33" fmla="*/ 3 h 949"/>
                <a:gd name="T34" fmla="*/ 0 w 446"/>
                <a:gd name="T35" fmla="*/ 3 h 949"/>
                <a:gd name="T36" fmla="*/ 0 w 446"/>
                <a:gd name="T37" fmla="*/ 2 h 949"/>
                <a:gd name="T38" fmla="*/ 0 w 446"/>
                <a:gd name="T39" fmla="*/ 2 h 949"/>
                <a:gd name="T40" fmla="*/ 0 w 446"/>
                <a:gd name="T41" fmla="*/ 2 h 949"/>
                <a:gd name="T42" fmla="*/ 0 w 446"/>
                <a:gd name="T43" fmla="*/ 2 h 949"/>
                <a:gd name="T44" fmla="*/ 0 w 446"/>
                <a:gd name="T45" fmla="*/ 2 h 949"/>
                <a:gd name="T46" fmla="*/ 0 w 446"/>
                <a:gd name="T47" fmla="*/ 2 h 949"/>
                <a:gd name="T48" fmla="*/ 0 w 446"/>
                <a:gd name="T49" fmla="*/ 1 h 949"/>
                <a:gd name="T50" fmla="*/ 0 w 446"/>
                <a:gd name="T51" fmla="*/ 1 h 949"/>
                <a:gd name="T52" fmla="*/ 0 w 446"/>
                <a:gd name="T53" fmla="*/ 1 h 949"/>
                <a:gd name="T54" fmla="*/ 1 w 446"/>
                <a:gd name="T55" fmla="*/ 1 h 949"/>
                <a:gd name="T56" fmla="*/ 1 w 446"/>
                <a:gd name="T57" fmla="*/ 0 h 949"/>
                <a:gd name="T58" fmla="*/ 1 w 446"/>
                <a:gd name="T59" fmla="*/ 0 h 949"/>
                <a:gd name="T60" fmla="*/ 1 w 446"/>
                <a:gd name="T61" fmla="*/ 0 h 949"/>
                <a:gd name="T62" fmla="*/ 1 w 446"/>
                <a:gd name="T63" fmla="*/ 0 h 949"/>
                <a:gd name="T64" fmla="*/ 1 w 446"/>
                <a:gd name="T65" fmla="*/ 0 h 949"/>
                <a:gd name="T66" fmla="*/ 1 w 446"/>
                <a:gd name="T67" fmla="*/ 0 h 949"/>
                <a:gd name="T68" fmla="*/ 1 w 446"/>
                <a:gd name="T69" fmla="*/ 0 h 949"/>
                <a:gd name="T70" fmla="*/ 1 w 446"/>
                <a:gd name="T71" fmla="*/ 0 h 949"/>
                <a:gd name="T72" fmla="*/ 1 w 446"/>
                <a:gd name="T73" fmla="*/ 0 h 949"/>
                <a:gd name="T74" fmla="*/ 1 w 446"/>
                <a:gd name="T75" fmla="*/ 1 h 949"/>
                <a:gd name="T76" fmla="*/ 1 w 446"/>
                <a:gd name="T77" fmla="*/ 1 h 949"/>
                <a:gd name="T78" fmla="*/ 1 w 446"/>
                <a:gd name="T79" fmla="*/ 1 h 949"/>
                <a:gd name="T80" fmla="*/ 1 w 446"/>
                <a:gd name="T81" fmla="*/ 2 h 949"/>
                <a:gd name="T82" fmla="*/ 1 w 446"/>
                <a:gd name="T83" fmla="*/ 2 h 949"/>
                <a:gd name="T84" fmla="*/ 1 w 446"/>
                <a:gd name="T85" fmla="*/ 2 h 949"/>
                <a:gd name="T86" fmla="*/ 1 w 446"/>
                <a:gd name="T87" fmla="*/ 2 h 949"/>
                <a:gd name="T88" fmla="*/ 2 w 446"/>
                <a:gd name="T89" fmla="*/ 3 h 949"/>
                <a:gd name="T90" fmla="*/ 2 w 446"/>
                <a:gd name="T91" fmla="*/ 3 h 949"/>
                <a:gd name="T92" fmla="*/ 2 w 446"/>
                <a:gd name="T93" fmla="*/ 3 h 949"/>
                <a:gd name="T94" fmla="*/ 2 w 446"/>
                <a:gd name="T95" fmla="*/ 3 h 949"/>
                <a:gd name="T96" fmla="*/ 1 w 446"/>
                <a:gd name="T97" fmla="*/ 3 h 949"/>
                <a:gd name="T98" fmla="*/ 1 w 446"/>
                <a:gd name="T99" fmla="*/ 3 h 949"/>
                <a:gd name="T100" fmla="*/ 1 w 446"/>
                <a:gd name="T101" fmla="*/ 3 h 949"/>
                <a:gd name="T102" fmla="*/ 1 w 446"/>
                <a:gd name="T103" fmla="*/ 3 h 949"/>
                <a:gd name="T104" fmla="*/ 1 w 446"/>
                <a:gd name="T105" fmla="*/ 3 h 949"/>
                <a:gd name="T106" fmla="*/ 1 w 446"/>
                <a:gd name="T107" fmla="*/ 4 h 949"/>
                <a:gd name="T108" fmla="*/ 1 w 446"/>
                <a:gd name="T109" fmla="*/ 4 h 949"/>
                <a:gd name="T110" fmla="*/ 1 w 446"/>
                <a:gd name="T111" fmla="*/ 4 h 949"/>
                <a:gd name="T112" fmla="*/ 1 w 446"/>
                <a:gd name="T113" fmla="*/ 4 h 94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46"/>
                <a:gd name="T172" fmla="*/ 0 h 949"/>
                <a:gd name="T173" fmla="*/ 446 w 446"/>
                <a:gd name="T174" fmla="*/ 949 h 94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46" h="949">
                  <a:moveTo>
                    <a:pt x="251" y="945"/>
                  </a:moveTo>
                  <a:lnTo>
                    <a:pt x="248" y="945"/>
                  </a:lnTo>
                  <a:lnTo>
                    <a:pt x="239" y="943"/>
                  </a:lnTo>
                  <a:lnTo>
                    <a:pt x="226" y="941"/>
                  </a:lnTo>
                  <a:lnTo>
                    <a:pt x="209" y="937"/>
                  </a:lnTo>
                  <a:lnTo>
                    <a:pt x="190" y="931"/>
                  </a:lnTo>
                  <a:lnTo>
                    <a:pt x="167" y="925"/>
                  </a:lnTo>
                  <a:lnTo>
                    <a:pt x="143" y="916"/>
                  </a:lnTo>
                  <a:lnTo>
                    <a:pt x="120" y="907"/>
                  </a:lnTo>
                  <a:lnTo>
                    <a:pt x="96" y="895"/>
                  </a:lnTo>
                  <a:lnTo>
                    <a:pt x="72" y="882"/>
                  </a:lnTo>
                  <a:lnTo>
                    <a:pt x="51" y="866"/>
                  </a:lnTo>
                  <a:lnTo>
                    <a:pt x="33" y="849"/>
                  </a:lnTo>
                  <a:lnTo>
                    <a:pt x="18" y="828"/>
                  </a:lnTo>
                  <a:lnTo>
                    <a:pt x="7" y="807"/>
                  </a:lnTo>
                  <a:lnTo>
                    <a:pt x="0" y="782"/>
                  </a:lnTo>
                  <a:lnTo>
                    <a:pt x="0" y="755"/>
                  </a:lnTo>
                  <a:lnTo>
                    <a:pt x="8" y="703"/>
                  </a:lnTo>
                  <a:lnTo>
                    <a:pt x="18" y="658"/>
                  </a:lnTo>
                  <a:lnTo>
                    <a:pt x="29" y="616"/>
                  </a:lnTo>
                  <a:lnTo>
                    <a:pt x="43" y="576"/>
                  </a:lnTo>
                  <a:lnTo>
                    <a:pt x="59" y="536"/>
                  </a:lnTo>
                  <a:lnTo>
                    <a:pt x="79" y="492"/>
                  </a:lnTo>
                  <a:lnTo>
                    <a:pt x="100" y="441"/>
                  </a:lnTo>
                  <a:lnTo>
                    <a:pt x="124" y="382"/>
                  </a:lnTo>
                  <a:lnTo>
                    <a:pt x="147" y="316"/>
                  </a:lnTo>
                  <a:lnTo>
                    <a:pt x="164" y="250"/>
                  </a:lnTo>
                  <a:lnTo>
                    <a:pt x="177" y="185"/>
                  </a:lnTo>
                  <a:lnTo>
                    <a:pt x="186" y="126"/>
                  </a:lnTo>
                  <a:lnTo>
                    <a:pt x="193" y="75"/>
                  </a:lnTo>
                  <a:lnTo>
                    <a:pt x="197" y="35"/>
                  </a:lnTo>
                  <a:lnTo>
                    <a:pt x="199" y="10"/>
                  </a:lnTo>
                  <a:lnTo>
                    <a:pt x="199" y="0"/>
                  </a:lnTo>
                  <a:lnTo>
                    <a:pt x="201" y="12"/>
                  </a:lnTo>
                  <a:lnTo>
                    <a:pt x="210" y="46"/>
                  </a:lnTo>
                  <a:lnTo>
                    <a:pt x="222" y="97"/>
                  </a:lnTo>
                  <a:lnTo>
                    <a:pt x="239" y="159"/>
                  </a:lnTo>
                  <a:lnTo>
                    <a:pt x="260" y="230"/>
                  </a:lnTo>
                  <a:lnTo>
                    <a:pt x="283" y="304"/>
                  </a:lnTo>
                  <a:lnTo>
                    <a:pt x="310" y="376"/>
                  </a:lnTo>
                  <a:lnTo>
                    <a:pt x="340" y="443"/>
                  </a:lnTo>
                  <a:lnTo>
                    <a:pt x="370" y="507"/>
                  </a:lnTo>
                  <a:lnTo>
                    <a:pt x="398" y="572"/>
                  </a:lnTo>
                  <a:lnTo>
                    <a:pt x="421" y="636"/>
                  </a:lnTo>
                  <a:lnTo>
                    <a:pt x="437" y="697"/>
                  </a:lnTo>
                  <a:lnTo>
                    <a:pt x="446" y="753"/>
                  </a:lnTo>
                  <a:lnTo>
                    <a:pt x="443" y="801"/>
                  </a:lnTo>
                  <a:lnTo>
                    <a:pt x="429" y="841"/>
                  </a:lnTo>
                  <a:lnTo>
                    <a:pt x="403" y="870"/>
                  </a:lnTo>
                  <a:lnTo>
                    <a:pt x="376" y="892"/>
                  </a:lnTo>
                  <a:lnTo>
                    <a:pt x="362" y="909"/>
                  </a:lnTo>
                  <a:lnTo>
                    <a:pt x="353" y="924"/>
                  </a:lnTo>
                  <a:lnTo>
                    <a:pt x="348" y="936"/>
                  </a:lnTo>
                  <a:lnTo>
                    <a:pt x="340" y="943"/>
                  </a:lnTo>
                  <a:lnTo>
                    <a:pt x="324" y="948"/>
                  </a:lnTo>
                  <a:lnTo>
                    <a:pt x="296" y="949"/>
                  </a:lnTo>
                  <a:lnTo>
                    <a:pt x="251" y="9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uk-UA">
                <a:latin typeface="Arial" charset="0"/>
                <a:cs typeface="Arial" charset="0"/>
              </a:endParaRPr>
            </a:p>
          </p:txBody>
        </p:sp>
        <p:sp>
          <p:nvSpPr>
            <p:cNvPr id="5164" name="Freeform 119"/>
            <p:cNvSpPr>
              <a:spLocks/>
            </p:cNvSpPr>
            <p:nvPr/>
          </p:nvSpPr>
          <p:spPr bwMode="auto">
            <a:xfrm>
              <a:off x="1916" y="1175"/>
              <a:ext cx="77" cy="128"/>
            </a:xfrm>
            <a:custGeom>
              <a:avLst/>
              <a:gdLst>
                <a:gd name="T0" fmla="*/ 1 w 306"/>
                <a:gd name="T1" fmla="*/ 2 h 510"/>
                <a:gd name="T2" fmla="*/ 1 w 306"/>
                <a:gd name="T3" fmla="*/ 2 h 510"/>
                <a:gd name="T4" fmla="*/ 1 w 306"/>
                <a:gd name="T5" fmla="*/ 2 h 510"/>
                <a:gd name="T6" fmla="*/ 1 w 306"/>
                <a:gd name="T7" fmla="*/ 2 h 510"/>
                <a:gd name="T8" fmla="*/ 1 w 306"/>
                <a:gd name="T9" fmla="*/ 2 h 510"/>
                <a:gd name="T10" fmla="*/ 1 w 306"/>
                <a:gd name="T11" fmla="*/ 2 h 510"/>
                <a:gd name="T12" fmla="*/ 1 w 306"/>
                <a:gd name="T13" fmla="*/ 2 h 510"/>
                <a:gd name="T14" fmla="*/ 1 w 306"/>
                <a:gd name="T15" fmla="*/ 2 h 510"/>
                <a:gd name="T16" fmla="*/ 0 w 306"/>
                <a:gd name="T17" fmla="*/ 2 h 510"/>
                <a:gd name="T18" fmla="*/ 0 w 306"/>
                <a:gd name="T19" fmla="*/ 2 h 510"/>
                <a:gd name="T20" fmla="*/ 0 w 306"/>
                <a:gd name="T21" fmla="*/ 2 h 510"/>
                <a:gd name="T22" fmla="*/ 0 w 306"/>
                <a:gd name="T23" fmla="*/ 2 h 510"/>
                <a:gd name="T24" fmla="*/ 0 w 306"/>
                <a:gd name="T25" fmla="*/ 2 h 510"/>
                <a:gd name="T26" fmla="*/ 0 w 306"/>
                <a:gd name="T27" fmla="*/ 2 h 510"/>
                <a:gd name="T28" fmla="*/ 0 w 306"/>
                <a:gd name="T29" fmla="*/ 2 h 510"/>
                <a:gd name="T30" fmla="*/ 0 w 306"/>
                <a:gd name="T31" fmla="*/ 2 h 510"/>
                <a:gd name="T32" fmla="*/ 0 w 306"/>
                <a:gd name="T33" fmla="*/ 2 h 510"/>
                <a:gd name="T34" fmla="*/ 0 w 306"/>
                <a:gd name="T35" fmla="*/ 2 h 510"/>
                <a:gd name="T36" fmla="*/ 0 w 306"/>
                <a:gd name="T37" fmla="*/ 2 h 510"/>
                <a:gd name="T38" fmla="*/ 0 w 306"/>
                <a:gd name="T39" fmla="*/ 1 h 510"/>
                <a:gd name="T40" fmla="*/ 0 w 306"/>
                <a:gd name="T41" fmla="*/ 1 h 510"/>
                <a:gd name="T42" fmla="*/ 0 w 306"/>
                <a:gd name="T43" fmla="*/ 1 h 510"/>
                <a:gd name="T44" fmla="*/ 0 w 306"/>
                <a:gd name="T45" fmla="*/ 1 h 510"/>
                <a:gd name="T46" fmla="*/ 0 w 306"/>
                <a:gd name="T47" fmla="*/ 1 h 510"/>
                <a:gd name="T48" fmla="*/ 0 w 306"/>
                <a:gd name="T49" fmla="*/ 1 h 510"/>
                <a:gd name="T50" fmla="*/ 1 w 306"/>
                <a:gd name="T51" fmla="*/ 1 h 510"/>
                <a:gd name="T52" fmla="*/ 1 w 306"/>
                <a:gd name="T53" fmla="*/ 1 h 510"/>
                <a:gd name="T54" fmla="*/ 1 w 306"/>
                <a:gd name="T55" fmla="*/ 1 h 510"/>
                <a:gd name="T56" fmla="*/ 1 w 306"/>
                <a:gd name="T57" fmla="*/ 0 h 510"/>
                <a:gd name="T58" fmla="*/ 1 w 306"/>
                <a:gd name="T59" fmla="*/ 0 h 510"/>
                <a:gd name="T60" fmla="*/ 1 w 306"/>
                <a:gd name="T61" fmla="*/ 0 h 510"/>
                <a:gd name="T62" fmla="*/ 1 w 306"/>
                <a:gd name="T63" fmla="*/ 0 h 510"/>
                <a:gd name="T64" fmla="*/ 1 w 306"/>
                <a:gd name="T65" fmla="*/ 0 h 510"/>
                <a:gd name="T66" fmla="*/ 1 w 306"/>
                <a:gd name="T67" fmla="*/ 0 h 510"/>
                <a:gd name="T68" fmla="*/ 1 w 306"/>
                <a:gd name="T69" fmla="*/ 0 h 510"/>
                <a:gd name="T70" fmla="*/ 1 w 306"/>
                <a:gd name="T71" fmla="*/ 0 h 510"/>
                <a:gd name="T72" fmla="*/ 1 w 306"/>
                <a:gd name="T73" fmla="*/ 1 h 510"/>
                <a:gd name="T74" fmla="*/ 1 w 306"/>
                <a:gd name="T75" fmla="*/ 1 h 510"/>
                <a:gd name="T76" fmla="*/ 1 w 306"/>
                <a:gd name="T77" fmla="*/ 1 h 510"/>
                <a:gd name="T78" fmla="*/ 1 w 306"/>
                <a:gd name="T79" fmla="*/ 1 h 510"/>
                <a:gd name="T80" fmla="*/ 1 w 306"/>
                <a:gd name="T81" fmla="*/ 1 h 510"/>
                <a:gd name="T82" fmla="*/ 1 w 306"/>
                <a:gd name="T83" fmla="*/ 1 h 510"/>
                <a:gd name="T84" fmla="*/ 1 w 306"/>
                <a:gd name="T85" fmla="*/ 1 h 510"/>
                <a:gd name="T86" fmla="*/ 1 w 306"/>
                <a:gd name="T87" fmla="*/ 2 h 510"/>
                <a:gd name="T88" fmla="*/ 1 w 306"/>
                <a:gd name="T89" fmla="*/ 2 h 510"/>
                <a:gd name="T90" fmla="*/ 1 w 306"/>
                <a:gd name="T91" fmla="*/ 2 h 510"/>
                <a:gd name="T92" fmla="*/ 1 w 306"/>
                <a:gd name="T93" fmla="*/ 2 h 510"/>
                <a:gd name="T94" fmla="*/ 1 w 306"/>
                <a:gd name="T95" fmla="*/ 2 h 510"/>
                <a:gd name="T96" fmla="*/ 1 w 306"/>
                <a:gd name="T97" fmla="*/ 2 h 510"/>
                <a:gd name="T98" fmla="*/ 1 w 306"/>
                <a:gd name="T99" fmla="*/ 2 h 510"/>
                <a:gd name="T100" fmla="*/ 1 w 306"/>
                <a:gd name="T101" fmla="*/ 2 h 510"/>
                <a:gd name="T102" fmla="*/ 1 w 306"/>
                <a:gd name="T103" fmla="*/ 2 h 510"/>
                <a:gd name="T104" fmla="*/ 1 w 306"/>
                <a:gd name="T105" fmla="*/ 2 h 510"/>
                <a:gd name="T106" fmla="*/ 1 w 306"/>
                <a:gd name="T107" fmla="*/ 2 h 510"/>
                <a:gd name="T108" fmla="*/ 1 w 306"/>
                <a:gd name="T109" fmla="*/ 2 h 510"/>
                <a:gd name="T110" fmla="*/ 1 w 306"/>
                <a:gd name="T111" fmla="*/ 2 h 510"/>
                <a:gd name="T112" fmla="*/ 1 w 306"/>
                <a:gd name="T113" fmla="*/ 2 h 5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06"/>
                <a:gd name="T172" fmla="*/ 0 h 510"/>
                <a:gd name="T173" fmla="*/ 306 w 306"/>
                <a:gd name="T174" fmla="*/ 510 h 51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06" h="510">
                  <a:moveTo>
                    <a:pt x="173" y="509"/>
                  </a:moveTo>
                  <a:lnTo>
                    <a:pt x="171" y="509"/>
                  </a:lnTo>
                  <a:lnTo>
                    <a:pt x="166" y="508"/>
                  </a:lnTo>
                  <a:lnTo>
                    <a:pt x="156" y="507"/>
                  </a:lnTo>
                  <a:lnTo>
                    <a:pt x="144" y="504"/>
                  </a:lnTo>
                  <a:lnTo>
                    <a:pt x="132" y="501"/>
                  </a:lnTo>
                  <a:lnTo>
                    <a:pt x="115" y="498"/>
                  </a:lnTo>
                  <a:lnTo>
                    <a:pt x="99" y="494"/>
                  </a:lnTo>
                  <a:lnTo>
                    <a:pt x="83" y="488"/>
                  </a:lnTo>
                  <a:lnTo>
                    <a:pt x="66" y="482"/>
                  </a:lnTo>
                  <a:lnTo>
                    <a:pt x="51" y="475"/>
                  </a:lnTo>
                  <a:lnTo>
                    <a:pt x="36" y="467"/>
                  </a:lnTo>
                  <a:lnTo>
                    <a:pt x="23" y="457"/>
                  </a:lnTo>
                  <a:lnTo>
                    <a:pt x="12" y="447"/>
                  </a:lnTo>
                  <a:lnTo>
                    <a:pt x="5" y="436"/>
                  </a:lnTo>
                  <a:lnTo>
                    <a:pt x="0" y="422"/>
                  </a:lnTo>
                  <a:lnTo>
                    <a:pt x="0" y="408"/>
                  </a:lnTo>
                  <a:lnTo>
                    <a:pt x="5" y="380"/>
                  </a:lnTo>
                  <a:lnTo>
                    <a:pt x="11" y="355"/>
                  </a:lnTo>
                  <a:lnTo>
                    <a:pt x="20" y="333"/>
                  </a:lnTo>
                  <a:lnTo>
                    <a:pt x="29" y="312"/>
                  </a:lnTo>
                  <a:lnTo>
                    <a:pt x="40" y="289"/>
                  </a:lnTo>
                  <a:lnTo>
                    <a:pt x="53" y="266"/>
                  </a:lnTo>
                  <a:lnTo>
                    <a:pt x="67" y="239"/>
                  </a:lnTo>
                  <a:lnTo>
                    <a:pt x="83" y="207"/>
                  </a:lnTo>
                  <a:lnTo>
                    <a:pt x="98" y="171"/>
                  </a:lnTo>
                  <a:lnTo>
                    <a:pt x="110" y="134"/>
                  </a:lnTo>
                  <a:lnTo>
                    <a:pt x="119" y="100"/>
                  </a:lnTo>
                  <a:lnTo>
                    <a:pt x="125" y="68"/>
                  </a:lnTo>
                  <a:lnTo>
                    <a:pt x="129" y="41"/>
                  </a:lnTo>
                  <a:lnTo>
                    <a:pt x="132" y="19"/>
                  </a:lnTo>
                  <a:lnTo>
                    <a:pt x="133" y="5"/>
                  </a:lnTo>
                  <a:lnTo>
                    <a:pt x="133" y="0"/>
                  </a:lnTo>
                  <a:lnTo>
                    <a:pt x="135" y="6"/>
                  </a:lnTo>
                  <a:lnTo>
                    <a:pt x="140" y="25"/>
                  </a:lnTo>
                  <a:lnTo>
                    <a:pt x="149" y="52"/>
                  </a:lnTo>
                  <a:lnTo>
                    <a:pt x="161" y="86"/>
                  </a:lnTo>
                  <a:lnTo>
                    <a:pt x="176" y="124"/>
                  </a:lnTo>
                  <a:lnTo>
                    <a:pt x="192" y="164"/>
                  </a:lnTo>
                  <a:lnTo>
                    <a:pt x="211" y="202"/>
                  </a:lnTo>
                  <a:lnTo>
                    <a:pt x="232" y="238"/>
                  </a:lnTo>
                  <a:lnTo>
                    <a:pt x="253" y="272"/>
                  </a:lnTo>
                  <a:lnTo>
                    <a:pt x="272" y="307"/>
                  </a:lnTo>
                  <a:lnTo>
                    <a:pt x="289" y="341"/>
                  </a:lnTo>
                  <a:lnTo>
                    <a:pt x="299" y="373"/>
                  </a:lnTo>
                  <a:lnTo>
                    <a:pt x="306" y="403"/>
                  </a:lnTo>
                  <a:lnTo>
                    <a:pt x="305" y="430"/>
                  </a:lnTo>
                  <a:lnTo>
                    <a:pt x="295" y="452"/>
                  </a:lnTo>
                  <a:lnTo>
                    <a:pt x="277" y="467"/>
                  </a:lnTo>
                  <a:lnTo>
                    <a:pt x="258" y="479"/>
                  </a:lnTo>
                  <a:lnTo>
                    <a:pt x="249" y="488"/>
                  </a:lnTo>
                  <a:lnTo>
                    <a:pt x="243" y="497"/>
                  </a:lnTo>
                  <a:lnTo>
                    <a:pt x="240" y="502"/>
                  </a:lnTo>
                  <a:lnTo>
                    <a:pt x="235" y="507"/>
                  </a:lnTo>
                  <a:lnTo>
                    <a:pt x="224" y="510"/>
                  </a:lnTo>
                  <a:lnTo>
                    <a:pt x="205" y="510"/>
                  </a:lnTo>
                  <a:lnTo>
                    <a:pt x="173" y="5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uk-UA">
                <a:latin typeface="Arial" charset="0"/>
                <a:cs typeface="Arial" charset="0"/>
              </a:endParaRPr>
            </a:p>
          </p:txBody>
        </p:sp>
        <p:sp>
          <p:nvSpPr>
            <p:cNvPr id="5165" name="Freeform 120"/>
            <p:cNvSpPr>
              <a:spLocks/>
            </p:cNvSpPr>
            <p:nvPr/>
          </p:nvSpPr>
          <p:spPr bwMode="auto">
            <a:xfrm>
              <a:off x="1928" y="1205"/>
              <a:ext cx="54" cy="87"/>
            </a:xfrm>
            <a:custGeom>
              <a:avLst/>
              <a:gdLst>
                <a:gd name="T0" fmla="*/ 0 w 218"/>
                <a:gd name="T1" fmla="*/ 1 h 349"/>
                <a:gd name="T2" fmla="*/ 0 w 218"/>
                <a:gd name="T3" fmla="*/ 1 h 349"/>
                <a:gd name="T4" fmla="*/ 0 w 218"/>
                <a:gd name="T5" fmla="*/ 1 h 349"/>
                <a:gd name="T6" fmla="*/ 0 w 218"/>
                <a:gd name="T7" fmla="*/ 1 h 349"/>
                <a:gd name="T8" fmla="*/ 0 w 218"/>
                <a:gd name="T9" fmla="*/ 1 h 349"/>
                <a:gd name="T10" fmla="*/ 0 w 218"/>
                <a:gd name="T11" fmla="*/ 1 h 349"/>
                <a:gd name="T12" fmla="*/ 0 w 218"/>
                <a:gd name="T13" fmla="*/ 1 h 349"/>
                <a:gd name="T14" fmla="*/ 0 w 218"/>
                <a:gd name="T15" fmla="*/ 1 h 349"/>
                <a:gd name="T16" fmla="*/ 0 w 218"/>
                <a:gd name="T17" fmla="*/ 1 h 349"/>
                <a:gd name="T18" fmla="*/ 0 w 218"/>
                <a:gd name="T19" fmla="*/ 1 h 349"/>
                <a:gd name="T20" fmla="*/ 0 w 218"/>
                <a:gd name="T21" fmla="*/ 1 h 349"/>
                <a:gd name="T22" fmla="*/ 0 w 218"/>
                <a:gd name="T23" fmla="*/ 1 h 349"/>
                <a:gd name="T24" fmla="*/ 0 w 218"/>
                <a:gd name="T25" fmla="*/ 1 h 349"/>
                <a:gd name="T26" fmla="*/ 0 w 218"/>
                <a:gd name="T27" fmla="*/ 1 h 349"/>
                <a:gd name="T28" fmla="*/ 0 w 218"/>
                <a:gd name="T29" fmla="*/ 1 h 349"/>
                <a:gd name="T30" fmla="*/ 0 w 218"/>
                <a:gd name="T31" fmla="*/ 0 h 349"/>
                <a:gd name="T32" fmla="*/ 0 w 218"/>
                <a:gd name="T33" fmla="*/ 0 h 349"/>
                <a:gd name="T34" fmla="*/ 0 w 218"/>
                <a:gd name="T35" fmla="*/ 0 h 349"/>
                <a:gd name="T36" fmla="*/ 0 w 218"/>
                <a:gd name="T37" fmla="*/ 0 h 349"/>
                <a:gd name="T38" fmla="*/ 0 w 218"/>
                <a:gd name="T39" fmla="*/ 0 h 349"/>
                <a:gd name="T40" fmla="*/ 0 w 218"/>
                <a:gd name="T41" fmla="*/ 0 h 349"/>
                <a:gd name="T42" fmla="*/ 0 w 218"/>
                <a:gd name="T43" fmla="*/ 0 h 349"/>
                <a:gd name="T44" fmla="*/ 0 w 218"/>
                <a:gd name="T45" fmla="*/ 0 h 349"/>
                <a:gd name="T46" fmla="*/ 0 w 218"/>
                <a:gd name="T47" fmla="*/ 0 h 349"/>
                <a:gd name="T48" fmla="*/ 0 w 218"/>
                <a:gd name="T49" fmla="*/ 0 h 349"/>
                <a:gd name="T50" fmla="*/ 0 w 218"/>
                <a:gd name="T51" fmla="*/ 0 h 349"/>
                <a:gd name="T52" fmla="*/ 0 w 218"/>
                <a:gd name="T53" fmla="*/ 0 h 349"/>
                <a:gd name="T54" fmla="*/ 0 w 218"/>
                <a:gd name="T55" fmla="*/ 0 h 349"/>
                <a:gd name="T56" fmla="*/ 0 w 218"/>
                <a:gd name="T57" fmla="*/ 0 h 349"/>
                <a:gd name="T58" fmla="*/ 0 w 218"/>
                <a:gd name="T59" fmla="*/ 0 h 349"/>
                <a:gd name="T60" fmla="*/ 0 w 218"/>
                <a:gd name="T61" fmla="*/ 0 h 349"/>
                <a:gd name="T62" fmla="*/ 0 w 218"/>
                <a:gd name="T63" fmla="*/ 0 h 349"/>
                <a:gd name="T64" fmla="*/ 0 w 218"/>
                <a:gd name="T65" fmla="*/ 0 h 349"/>
                <a:gd name="T66" fmla="*/ 1 w 218"/>
                <a:gd name="T67" fmla="*/ 1 h 349"/>
                <a:gd name="T68" fmla="*/ 1 w 218"/>
                <a:gd name="T69" fmla="*/ 1 h 349"/>
                <a:gd name="T70" fmla="*/ 1 w 218"/>
                <a:gd name="T71" fmla="*/ 1 h 349"/>
                <a:gd name="T72" fmla="*/ 1 w 218"/>
                <a:gd name="T73" fmla="*/ 1 h 349"/>
                <a:gd name="T74" fmla="*/ 1 w 218"/>
                <a:gd name="T75" fmla="*/ 1 h 349"/>
                <a:gd name="T76" fmla="*/ 1 w 218"/>
                <a:gd name="T77" fmla="*/ 1 h 349"/>
                <a:gd name="T78" fmla="*/ 1 w 218"/>
                <a:gd name="T79" fmla="*/ 1 h 349"/>
                <a:gd name="T80" fmla="*/ 1 w 218"/>
                <a:gd name="T81" fmla="*/ 1 h 349"/>
                <a:gd name="T82" fmla="*/ 1 w 218"/>
                <a:gd name="T83" fmla="*/ 1 h 349"/>
                <a:gd name="T84" fmla="*/ 1 w 218"/>
                <a:gd name="T85" fmla="*/ 1 h 349"/>
                <a:gd name="T86" fmla="*/ 1 w 218"/>
                <a:gd name="T87" fmla="*/ 1 h 349"/>
                <a:gd name="T88" fmla="*/ 0 w 218"/>
                <a:gd name="T89" fmla="*/ 1 h 349"/>
                <a:gd name="T90" fmla="*/ 0 w 218"/>
                <a:gd name="T91" fmla="*/ 1 h 349"/>
                <a:gd name="T92" fmla="*/ 0 w 218"/>
                <a:gd name="T93" fmla="*/ 1 h 349"/>
                <a:gd name="T94" fmla="*/ 0 w 218"/>
                <a:gd name="T95" fmla="*/ 1 h 349"/>
                <a:gd name="T96" fmla="*/ 0 w 218"/>
                <a:gd name="T97" fmla="*/ 1 h 34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18"/>
                <a:gd name="T148" fmla="*/ 0 h 349"/>
                <a:gd name="T149" fmla="*/ 218 w 218"/>
                <a:gd name="T150" fmla="*/ 349 h 34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18" h="349">
                  <a:moveTo>
                    <a:pt x="123" y="348"/>
                  </a:moveTo>
                  <a:lnTo>
                    <a:pt x="118" y="347"/>
                  </a:lnTo>
                  <a:lnTo>
                    <a:pt x="103" y="345"/>
                  </a:lnTo>
                  <a:lnTo>
                    <a:pt x="82" y="340"/>
                  </a:lnTo>
                  <a:lnTo>
                    <a:pt x="59" y="334"/>
                  </a:lnTo>
                  <a:lnTo>
                    <a:pt x="35" y="325"/>
                  </a:lnTo>
                  <a:lnTo>
                    <a:pt x="16" y="313"/>
                  </a:lnTo>
                  <a:lnTo>
                    <a:pt x="3" y="297"/>
                  </a:lnTo>
                  <a:lnTo>
                    <a:pt x="0" y="279"/>
                  </a:lnTo>
                  <a:lnTo>
                    <a:pt x="3" y="260"/>
                  </a:lnTo>
                  <a:lnTo>
                    <a:pt x="7" y="242"/>
                  </a:lnTo>
                  <a:lnTo>
                    <a:pt x="14" y="227"/>
                  </a:lnTo>
                  <a:lnTo>
                    <a:pt x="20" y="213"/>
                  </a:lnTo>
                  <a:lnTo>
                    <a:pt x="29" y="198"/>
                  </a:lnTo>
                  <a:lnTo>
                    <a:pt x="37" y="182"/>
                  </a:lnTo>
                  <a:lnTo>
                    <a:pt x="48" y="163"/>
                  </a:lnTo>
                  <a:lnTo>
                    <a:pt x="59" y="141"/>
                  </a:lnTo>
                  <a:lnTo>
                    <a:pt x="69" y="117"/>
                  </a:lnTo>
                  <a:lnTo>
                    <a:pt x="78" y="93"/>
                  </a:lnTo>
                  <a:lnTo>
                    <a:pt x="85" y="69"/>
                  </a:lnTo>
                  <a:lnTo>
                    <a:pt x="89" y="47"/>
                  </a:lnTo>
                  <a:lnTo>
                    <a:pt x="91" y="28"/>
                  </a:lnTo>
                  <a:lnTo>
                    <a:pt x="93" y="13"/>
                  </a:lnTo>
                  <a:lnTo>
                    <a:pt x="94" y="4"/>
                  </a:lnTo>
                  <a:lnTo>
                    <a:pt x="94" y="0"/>
                  </a:lnTo>
                  <a:lnTo>
                    <a:pt x="95" y="5"/>
                  </a:lnTo>
                  <a:lnTo>
                    <a:pt x="100" y="18"/>
                  </a:lnTo>
                  <a:lnTo>
                    <a:pt x="106" y="36"/>
                  </a:lnTo>
                  <a:lnTo>
                    <a:pt x="115" y="58"/>
                  </a:lnTo>
                  <a:lnTo>
                    <a:pt x="124" y="85"/>
                  </a:lnTo>
                  <a:lnTo>
                    <a:pt x="137" y="112"/>
                  </a:lnTo>
                  <a:lnTo>
                    <a:pt x="150" y="138"/>
                  </a:lnTo>
                  <a:lnTo>
                    <a:pt x="165" y="163"/>
                  </a:lnTo>
                  <a:lnTo>
                    <a:pt x="180" y="186"/>
                  </a:lnTo>
                  <a:lnTo>
                    <a:pt x="194" y="210"/>
                  </a:lnTo>
                  <a:lnTo>
                    <a:pt x="205" y="234"/>
                  </a:lnTo>
                  <a:lnTo>
                    <a:pt x="214" y="255"/>
                  </a:lnTo>
                  <a:lnTo>
                    <a:pt x="218" y="276"/>
                  </a:lnTo>
                  <a:lnTo>
                    <a:pt x="217" y="294"/>
                  </a:lnTo>
                  <a:lnTo>
                    <a:pt x="210" y="308"/>
                  </a:lnTo>
                  <a:lnTo>
                    <a:pt x="197" y="319"/>
                  </a:lnTo>
                  <a:lnTo>
                    <a:pt x="185" y="326"/>
                  </a:lnTo>
                  <a:lnTo>
                    <a:pt x="177" y="334"/>
                  </a:lnTo>
                  <a:lnTo>
                    <a:pt x="174" y="339"/>
                  </a:lnTo>
                  <a:lnTo>
                    <a:pt x="171" y="344"/>
                  </a:lnTo>
                  <a:lnTo>
                    <a:pt x="167" y="347"/>
                  </a:lnTo>
                  <a:lnTo>
                    <a:pt x="160" y="348"/>
                  </a:lnTo>
                  <a:lnTo>
                    <a:pt x="146" y="349"/>
                  </a:lnTo>
                  <a:lnTo>
                    <a:pt x="123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uk-UA">
                <a:latin typeface="Arial" charset="0"/>
                <a:cs typeface="Arial" charset="0"/>
              </a:endParaRPr>
            </a:p>
          </p:txBody>
        </p:sp>
        <p:sp>
          <p:nvSpPr>
            <p:cNvPr id="5166" name="Freeform 121"/>
            <p:cNvSpPr>
              <a:spLocks/>
            </p:cNvSpPr>
            <p:nvPr/>
          </p:nvSpPr>
          <p:spPr bwMode="auto">
            <a:xfrm>
              <a:off x="1931" y="1212"/>
              <a:ext cx="49" cy="78"/>
            </a:xfrm>
            <a:custGeom>
              <a:avLst/>
              <a:gdLst>
                <a:gd name="T0" fmla="*/ 1 w 192"/>
                <a:gd name="T1" fmla="*/ 1 h 311"/>
                <a:gd name="T2" fmla="*/ 1 w 192"/>
                <a:gd name="T3" fmla="*/ 1 h 311"/>
                <a:gd name="T4" fmla="*/ 1 w 192"/>
                <a:gd name="T5" fmla="*/ 1 h 311"/>
                <a:gd name="T6" fmla="*/ 0 w 192"/>
                <a:gd name="T7" fmla="*/ 1 h 311"/>
                <a:gd name="T8" fmla="*/ 0 w 192"/>
                <a:gd name="T9" fmla="*/ 1 h 311"/>
                <a:gd name="T10" fmla="*/ 0 w 192"/>
                <a:gd name="T11" fmla="*/ 1 h 311"/>
                <a:gd name="T12" fmla="*/ 0 w 192"/>
                <a:gd name="T13" fmla="*/ 1 h 311"/>
                <a:gd name="T14" fmla="*/ 0 w 192"/>
                <a:gd name="T15" fmla="*/ 1 h 311"/>
                <a:gd name="T16" fmla="*/ 0 w 192"/>
                <a:gd name="T17" fmla="*/ 1 h 311"/>
                <a:gd name="T18" fmla="*/ 0 w 192"/>
                <a:gd name="T19" fmla="*/ 1 h 311"/>
                <a:gd name="T20" fmla="*/ 0 w 192"/>
                <a:gd name="T21" fmla="*/ 1 h 311"/>
                <a:gd name="T22" fmla="*/ 0 w 192"/>
                <a:gd name="T23" fmla="*/ 1 h 311"/>
                <a:gd name="T24" fmla="*/ 0 w 192"/>
                <a:gd name="T25" fmla="*/ 1 h 311"/>
                <a:gd name="T26" fmla="*/ 0 w 192"/>
                <a:gd name="T27" fmla="*/ 1 h 311"/>
                <a:gd name="T28" fmla="*/ 0 w 192"/>
                <a:gd name="T29" fmla="*/ 1 h 311"/>
                <a:gd name="T30" fmla="*/ 0 w 192"/>
                <a:gd name="T31" fmla="*/ 1 h 311"/>
                <a:gd name="T32" fmla="*/ 0 w 192"/>
                <a:gd name="T33" fmla="*/ 1 h 311"/>
                <a:gd name="T34" fmla="*/ 0 w 192"/>
                <a:gd name="T35" fmla="*/ 0 h 311"/>
                <a:gd name="T36" fmla="*/ 0 w 192"/>
                <a:gd name="T37" fmla="*/ 0 h 311"/>
                <a:gd name="T38" fmla="*/ 0 w 192"/>
                <a:gd name="T39" fmla="*/ 0 h 311"/>
                <a:gd name="T40" fmla="*/ 0 w 192"/>
                <a:gd name="T41" fmla="*/ 0 h 311"/>
                <a:gd name="T42" fmla="*/ 0 w 192"/>
                <a:gd name="T43" fmla="*/ 0 h 311"/>
                <a:gd name="T44" fmla="*/ 1 w 192"/>
                <a:gd name="T45" fmla="*/ 0 h 311"/>
                <a:gd name="T46" fmla="*/ 1 w 192"/>
                <a:gd name="T47" fmla="*/ 0 h 311"/>
                <a:gd name="T48" fmla="*/ 1 w 192"/>
                <a:gd name="T49" fmla="*/ 0 h 311"/>
                <a:gd name="T50" fmla="*/ 1 w 192"/>
                <a:gd name="T51" fmla="*/ 0 h 311"/>
                <a:gd name="T52" fmla="*/ 1 w 192"/>
                <a:gd name="T53" fmla="*/ 1 h 311"/>
                <a:gd name="T54" fmla="*/ 1 w 192"/>
                <a:gd name="T55" fmla="*/ 1 h 311"/>
                <a:gd name="T56" fmla="*/ 1 w 192"/>
                <a:gd name="T57" fmla="*/ 1 h 311"/>
                <a:gd name="T58" fmla="*/ 1 w 192"/>
                <a:gd name="T59" fmla="*/ 1 h 311"/>
                <a:gd name="T60" fmla="*/ 1 w 192"/>
                <a:gd name="T61" fmla="*/ 1 h 311"/>
                <a:gd name="T62" fmla="*/ 1 w 192"/>
                <a:gd name="T63" fmla="*/ 1 h 311"/>
                <a:gd name="T64" fmla="*/ 1 w 192"/>
                <a:gd name="T65" fmla="*/ 1 h 311"/>
                <a:gd name="T66" fmla="*/ 1 w 192"/>
                <a:gd name="T67" fmla="*/ 1 h 311"/>
                <a:gd name="T68" fmla="*/ 1 w 192"/>
                <a:gd name="T69" fmla="*/ 1 h 311"/>
                <a:gd name="T70" fmla="*/ 1 w 192"/>
                <a:gd name="T71" fmla="*/ 1 h 311"/>
                <a:gd name="T72" fmla="*/ 1 w 192"/>
                <a:gd name="T73" fmla="*/ 1 h 311"/>
                <a:gd name="T74" fmla="*/ 1 w 192"/>
                <a:gd name="T75" fmla="*/ 1 h 311"/>
                <a:gd name="T76" fmla="*/ 1 w 192"/>
                <a:gd name="T77" fmla="*/ 1 h 311"/>
                <a:gd name="T78" fmla="*/ 1 w 192"/>
                <a:gd name="T79" fmla="*/ 1 h 311"/>
                <a:gd name="T80" fmla="*/ 1 w 192"/>
                <a:gd name="T81" fmla="*/ 1 h 311"/>
                <a:gd name="T82" fmla="*/ 1 w 192"/>
                <a:gd name="T83" fmla="*/ 1 h 311"/>
                <a:gd name="T84" fmla="*/ 1 w 192"/>
                <a:gd name="T85" fmla="*/ 1 h 311"/>
                <a:gd name="T86" fmla="*/ 1 w 192"/>
                <a:gd name="T87" fmla="*/ 1 h 311"/>
                <a:gd name="T88" fmla="*/ 1 w 192"/>
                <a:gd name="T89" fmla="*/ 1 h 3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2"/>
                <a:gd name="T136" fmla="*/ 0 h 311"/>
                <a:gd name="T137" fmla="*/ 192 w 192"/>
                <a:gd name="T138" fmla="*/ 311 h 31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2" h="311">
                  <a:moveTo>
                    <a:pt x="108" y="310"/>
                  </a:moveTo>
                  <a:lnTo>
                    <a:pt x="103" y="309"/>
                  </a:lnTo>
                  <a:lnTo>
                    <a:pt x="90" y="308"/>
                  </a:lnTo>
                  <a:lnTo>
                    <a:pt x="72" y="304"/>
                  </a:lnTo>
                  <a:lnTo>
                    <a:pt x="51" y="298"/>
                  </a:lnTo>
                  <a:lnTo>
                    <a:pt x="31" y="290"/>
                  </a:lnTo>
                  <a:lnTo>
                    <a:pt x="14" y="279"/>
                  </a:lnTo>
                  <a:lnTo>
                    <a:pt x="3" y="266"/>
                  </a:lnTo>
                  <a:lnTo>
                    <a:pt x="0" y="249"/>
                  </a:lnTo>
                  <a:lnTo>
                    <a:pt x="3" y="232"/>
                  </a:lnTo>
                  <a:lnTo>
                    <a:pt x="7" y="217"/>
                  </a:lnTo>
                  <a:lnTo>
                    <a:pt x="11" y="203"/>
                  </a:lnTo>
                  <a:lnTo>
                    <a:pt x="18" y="190"/>
                  </a:lnTo>
                  <a:lnTo>
                    <a:pt x="25" y="177"/>
                  </a:lnTo>
                  <a:lnTo>
                    <a:pt x="33" y="162"/>
                  </a:lnTo>
                  <a:lnTo>
                    <a:pt x="43" y="144"/>
                  </a:lnTo>
                  <a:lnTo>
                    <a:pt x="52" y="125"/>
                  </a:lnTo>
                  <a:lnTo>
                    <a:pt x="68" y="82"/>
                  </a:lnTo>
                  <a:lnTo>
                    <a:pt x="78" y="41"/>
                  </a:lnTo>
                  <a:lnTo>
                    <a:pt x="81" y="12"/>
                  </a:lnTo>
                  <a:lnTo>
                    <a:pt x="82" y="0"/>
                  </a:lnTo>
                  <a:lnTo>
                    <a:pt x="83" y="5"/>
                  </a:lnTo>
                  <a:lnTo>
                    <a:pt x="87" y="15"/>
                  </a:lnTo>
                  <a:lnTo>
                    <a:pt x="93" y="32"/>
                  </a:lnTo>
                  <a:lnTo>
                    <a:pt x="101" y="52"/>
                  </a:lnTo>
                  <a:lnTo>
                    <a:pt x="109" y="76"/>
                  </a:lnTo>
                  <a:lnTo>
                    <a:pt x="120" y="99"/>
                  </a:lnTo>
                  <a:lnTo>
                    <a:pt x="133" y="124"/>
                  </a:lnTo>
                  <a:lnTo>
                    <a:pt x="146" y="146"/>
                  </a:lnTo>
                  <a:lnTo>
                    <a:pt x="159" y="166"/>
                  </a:lnTo>
                  <a:lnTo>
                    <a:pt x="171" y="188"/>
                  </a:lnTo>
                  <a:lnTo>
                    <a:pt x="180" y="208"/>
                  </a:lnTo>
                  <a:lnTo>
                    <a:pt x="188" y="228"/>
                  </a:lnTo>
                  <a:lnTo>
                    <a:pt x="192" y="247"/>
                  </a:lnTo>
                  <a:lnTo>
                    <a:pt x="191" y="263"/>
                  </a:lnTo>
                  <a:lnTo>
                    <a:pt x="186" y="276"/>
                  </a:lnTo>
                  <a:lnTo>
                    <a:pt x="174" y="285"/>
                  </a:lnTo>
                  <a:lnTo>
                    <a:pt x="162" y="292"/>
                  </a:lnTo>
                  <a:lnTo>
                    <a:pt x="156" y="298"/>
                  </a:lnTo>
                  <a:lnTo>
                    <a:pt x="152" y="303"/>
                  </a:lnTo>
                  <a:lnTo>
                    <a:pt x="150" y="307"/>
                  </a:lnTo>
                  <a:lnTo>
                    <a:pt x="147" y="309"/>
                  </a:lnTo>
                  <a:lnTo>
                    <a:pt x="140" y="311"/>
                  </a:lnTo>
                  <a:lnTo>
                    <a:pt x="128" y="311"/>
                  </a:lnTo>
                  <a:lnTo>
                    <a:pt x="108" y="3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uk-UA">
                <a:latin typeface="Arial" charset="0"/>
                <a:cs typeface="Arial" charset="0"/>
              </a:endParaRPr>
            </a:p>
          </p:txBody>
        </p:sp>
        <p:sp>
          <p:nvSpPr>
            <p:cNvPr id="5167" name="Freeform 122"/>
            <p:cNvSpPr>
              <a:spLocks/>
            </p:cNvSpPr>
            <p:nvPr/>
          </p:nvSpPr>
          <p:spPr bwMode="auto">
            <a:xfrm>
              <a:off x="1935" y="1219"/>
              <a:ext cx="41" cy="69"/>
            </a:xfrm>
            <a:custGeom>
              <a:avLst/>
              <a:gdLst>
                <a:gd name="T0" fmla="*/ 0 w 165"/>
                <a:gd name="T1" fmla="*/ 1 h 276"/>
                <a:gd name="T2" fmla="*/ 0 w 165"/>
                <a:gd name="T3" fmla="*/ 1 h 276"/>
                <a:gd name="T4" fmla="*/ 0 w 165"/>
                <a:gd name="T5" fmla="*/ 1 h 276"/>
                <a:gd name="T6" fmla="*/ 0 w 165"/>
                <a:gd name="T7" fmla="*/ 1 h 276"/>
                <a:gd name="T8" fmla="*/ 0 w 165"/>
                <a:gd name="T9" fmla="*/ 1 h 276"/>
                <a:gd name="T10" fmla="*/ 0 w 165"/>
                <a:gd name="T11" fmla="*/ 1 h 276"/>
                <a:gd name="T12" fmla="*/ 0 w 165"/>
                <a:gd name="T13" fmla="*/ 1 h 276"/>
                <a:gd name="T14" fmla="*/ 0 w 165"/>
                <a:gd name="T15" fmla="*/ 1 h 276"/>
                <a:gd name="T16" fmla="*/ 0 w 165"/>
                <a:gd name="T17" fmla="*/ 1 h 276"/>
                <a:gd name="T18" fmla="*/ 0 w 165"/>
                <a:gd name="T19" fmla="*/ 1 h 276"/>
                <a:gd name="T20" fmla="*/ 0 w 165"/>
                <a:gd name="T21" fmla="*/ 1 h 276"/>
                <a:gd name="T22" fmla="*/ 0 w 165"/>
                <a:gd name="T23" fmla="*/ 1 h 276"/>
                <a:gd name="T24" fmla="*/ 0 w 165"/>
                <a:gd name="T25" fmla="*/ 1 h 276"/>
                <a:gd name="T26" fmla="*/ 0 w 165"/>
                <a:gd name="T27" fmla="*/ 1 h 276"/>
                <a:gd name="T28" fmla="*/ 0 w 165"/>
                <a:gd name="T29" fmla="*/ 1 h 276"/>
                <a:gd name="T30" fmla="*/ 0 w 165"/>
                <a:gd name="T31" fmla="*/ 1 h 276"/>
                <a:gd name="T32" fmla="*/ 0 w 165"/>
                <a:gd name="T33" fmla="*/ 1 h 276"/>
                <a:gd name="T34" fmla="*/ 0 w 165"/>
                <a:gd name="T35" fmla="*/ 0 h 276"/>
                <a:gd name="T36" fmla="*/ 0 w 165"/>
                <a:gd name="T37" fmla="*/ 0 h 276"/>
                <a:gd name="T38" fmla="*/ 0 w 165"/>
                <a:gd name="T39" fmla="*/ 0 h 276"/>
                <a:gd name="T40" fmla="*/ 0 w 165"/>
                <a:gd name="T41" fmla="*/ 0 h 276"/>
                <a:gd name="T42" fmla="*/ 0 w 165"/>
                <a:gd name="T43" fmla="*/ 0 h 276"/>
                <a:gd name="T44" fmla="*/ 0 w 165"/>
                <a:gd name="T45" fmla="*/ 0 h 276"/>
                <a:gd name="T46" fmla="*/ 0 w 165"/>
                <a:gd name="T47" fmla="*/ 0 h 276"/>
                <a:gd name="T48" fmla="*/ 0 w 165"/>
                <a:gd name="T49" fmla="*/ 0 h 276"/>
                <a:gd name="T50" fmla="*/ 0 w 165"/>
                <a:gd name="T51" fmla="*/ 0 h 276"/>
                <a:gd name="T52" fmla="*/ 0 w 165"/>
                <a:gd name="T53" fmla="*/ 0 h 276"/>
                <a:gd name="T54" fmla="*/ 0 w 165"/>
                <a:gd name="T55" fmla="*/ 1 h 276"/>
                <a:gd name="T56" fmla="*/ 0 w 165"/>
                <a:gd name="T57" fmla="*/ 1 h 276"/>
                <a:gd name="T58" fmla="*/ 0 w 165"/>
                <a:gd name="T59" fmla="*/ 1 h 276"/>
                <a:gd name="T60" fmla="*/ 0 w 165"/>
                <a:gd name="T61" fmla="*/ 1 h 276"/>
                <a:gd name="T62" fmla="*/ 0 w 165"/>
                <a:gd name="T63" fmla="*/ 1 h 276"/>
                <a:gd name="T64" fmla="*/ 0 w 165"/>
                <a:gd name="T65" fmla="*/ 1 h 276"/>
                <a:gd name="T66" fmla="*/ 0 w 165"/>
                <a:gd name="T67" fmla="*/ 1 h 276"/>
                <a:gd name="T68" fmla="*/ 0 w 165"/>
                <a:gd name="T69" fmla="*/ 1 h 276"/>
                <a:gd name="T70" fmla="*/ 0 w 165"/>
                <a:gd name="T71" fmla="*/ 1 h 276"/>
                <a:gd name="T72" fmla="*/ 0 w 165"/>
                <a:gd name="T73" fmla="*/ 1 h 276"/>
                <a:gd name="T74" fmla="*/ 0 w 165"/>
                <a:gd name="T75" fmla="*/ 1 h 276"/>
                <a:gd name="T76" fmla="*/ 0 w 165"/>
                <a:gd name="T77" fmla="*/ 1 h 276"/>
                <a:gd name="T78" fmla="*/ 0 w 165"/>
                <a:gd name="T79" fmla="*/ 1 h 276"/>
                <a:gd name="T80" fmla="*/ 0 w 165"/>
                <a:gd name="T81" fmla="*/ 1 h 276"/>
                <a:gd name="T82" fmla="*/ 0 w 165"/>
                <a:gd name="T83" fmla="*/ 1 h 276"/>
                <a:gd name="T84" fmla="*/ 0 w 165"/>
                <a:gd name="T85" fmla="*/ 1 h 276"/>
                <a:gd name="T86" fmla="*/ 0 w 165"/>
                <a:gd name="T87" fmla="*/ 1 h 276"/>
                <a:gd name="T88" fmla="*/ 0 w 165"/>
                <a:gd name="T89" fmla="*/ 1 h 27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65"/>
                <a:gd name="T136" fmla="*/ 0 h 276"/>
                <a:gd name="T137" fmla="*/ 165 w 165"/>
                <a:gd name="T138" fmla="*/ 276 h 27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65" h="276">
                  <a:moveTo>
                    <a:pt x="93" y="275"/>
                  </a:moveTo>
                  <a:lnTo>
                    <a:pt x="89" y="273"/>
                  </a:lnTo>
                  <a:lnTo>
                    <a:pt x="78" y="272"/>
                  </a:lnTo>
                  <a:lnTo>
                    <a:pt x="62" y="269"/>
                  </a:lnTo>
                  <a:lnTo>
                    <a:pt x="45" y="264"/>
                  </a:lnTo>
                  <a:lnTo>
                    <a:pt x="26" y="256"/>
                  </a:lnTo>
                  <a:lnTo>
                    <a:pt x="11" y="247"/>
                  </a:lnTo>
                  <a:lnTo>
                    <a:pt x="2" y="235"/>
                  </a:lnTo>
                  <a:lnTo>
                    <a:pt x="0" y="220"/>
                  </a:lnTo>
                  <a:lnTo>
                    <a:pt x="2" y="205"/>
                  </a:lnTo>
                  <a:lnTo>
                    <a:pt x="5" y="192"/>
                  </a:lnTo>
                  <a:lnTo>
                    <a:pt x="9" y="180"/>
                  </a:lnTo>
                  <a:lnTo>
                    <a:pt x="15" y="168"/>
                  </a:lnTo>
                  <a:lnTo>
                    <a:pt x="21" y="156"/>
                  </a:lnTo>
                  <a:lnTo>
                    <a:pt x="27" y="143"/>
                  </a:lnTo>
                  <a:lnTo>
                    <a:pt x="36" y="128"/>
                  </a:lnTo>
                  <a:lnTo>
                    <a:pt x="45" y="111"/>
                  </a:lnTo>
                  <a:lnTo>
                    <a:pt x="60" y="72"/>
                  </a:lnTo>
                  <a:lnTo>
                    <a:pt x="67" y="37"/>
                  </a:lnTo>
                  <a:lnTo>
                    <a:pt x="71" y="10"/>
                  </a:lnTo>
                  <a:lnTo>
                    <a:pt x="72" y="0"/>
                  </a:lnTo>
                  <a:lnTo>
                    <a:pt x="73" y="3"/>
                  </a:lnTo>
                  <a:lnTo>
                    <a:pt x="76" y="13"/>
                  </a:lnTo>
                  <a:lnTo>
                    <a:pt x="80" y="28"/>
                  </a:lnTo>
                  <a:lnTo>
                    <a:pt x="87" y="47"/>
                  </a:lnTo>
                  <a:lnTo>
                    <a:pt x="94" y="67"/>
                  </a:lnTo>
                  <a:lnTo>
                    <a:pt x="104" y="87"/>
                  </a:lnTo>
                  <a:lnTo>
                    <a:pt x="115" y="109"/>
                  </a:lnTo>
                  <a:lnTo>
                    <a:pt x="125" y="128"/>
                  </a:lnTo>
                  <a:lnTo>
                    <a:pt x="137" y="147"/>
                  </a:lnTo>
                  <a:lnTo>
                    <a:pt x="147" y="166"/>
                  </a:lnTo>
                  <a:lnTo>
                    <a:pt x="155" y="184"/>
                  </a:lnTo>
                  <a:lnTo>
                    <a:pt x="162" y="201"/>
                  </a:lnTo>
                  <a:lnTo>
                    <a:pt x="165" y="218"/>
                  </a:lnTo>
                  <a:lnTo>
                    <a:pt x="165" y="231"/>
                  </a:lnTo>
                  <a:lnTo>
                    <a:pt x="160" y="243"/>
                  </a:lnTo>
                  <a:lnTo>
                    <a:pt x="150" y="252"/>
                  </a:lnTo>
                  <a:lnTo>
                    <a:pt x="140" y="258"/>
                  </a:lnTo>
                  <a:lnTo>
                    <a:pt x="135" y="263"/>
                  </a:lnTo>
                  <a:lnTo>
                    <a:pt x="132" y="267"/>
                  </a:lnTo>
                  <a:lnTo>
                    <a:pt x="130" y="271"/>
                  </a:lnTo>
                  <a:lnTo>
                    <a:pt x="126" y="273"/>
                  </a:lnTo>
                  <a:lnTo>
                    <a:pt x="121" y="275"/>
                  </a:lnTo>
                  <a:lnTo>
                    <a:pt x="110" y="276"/>
                  </a:lnTo>
                  <a:lnTo>
                    <a:pt x="93" y="2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uk-UA">
                <a:latin typeface="Arial" charset="0"/>
                <a:cs typeface="Arial" charset="0"/>
              </a:endParaRPr>
            </a:p>
          </p:txBody>
        </p:sp>
        <p:sp>
          <p:nvSpPr>
            <p:cNvPr id="5168" name="Freeform 123"/>
            <p:cNvSpPr>
              <a:spLocks/>
            </p:cNvSpPr>
            <p:nvPr/>
          </p:nvSpPr>
          <p:spPr bwMode="auto">
            <a:xfrm>
              <a:off x="1938" y="1226"/>
              <a:ext cx="35" cy="59"/>
            </a:xfrm>
            <a:custGeom>
              <a:avLst/>
              <a:gdLst>
                <a:gd name="T0" fmla="*/ 0 w 139"/>
                <a:gd name="T1" fmla="*/ 1 h 239"/>
                <a:gd name="T2" fmla="*/ 0 w 139"/>
                <a:gd name="T3" fmla="*/ 1 h 239"/>
                <a:gd name="T4" fmla="*/ 0 w 139"/>
                <a:gd name="T5" fmla="*/ 1 h 239"/>
                <a:gd name="T6" fmla="*/ 0 w 139"/>
                <a:gd name="T7" fmla="*/ 1 h 239"/>
                <a:gd name="T8" fmla="*/ 0 w 139"/>
                <a:gd name="T9" fmla="*/ 1 h 239"/>
                <a:gd name="T10" fmla="*/ 0 w 139"/>
                <a:gd name="T11" fmla="*/ 1 h 239"/>
                <a:gd name="T12" fmla="*/ 0 w 139"/>
                <a:gd name="T13" fmla="*/ 1 h 239"/>
                <a:gd name="T14" fmla="*/ 0 w 139"/>
                <a:gd name="T15" fmla="*/ 1 h 239"/>
                <a:gd name="T16" fmla="*/ 0 w 139"/>
                <a:gd name="T17" fmla="*/ 1 h 239"/>
                <a:gd name="T18" fmla="*/ 0 w 139"/>
                <a:gd name="T19" fmla="*/ 1 h 239"/>
                <a:gd name="T20" fmla="*/ 0 w 139"/>
                <a:gd name="T21" fmla="*/ 0 h 239"/>
                <a:gd name="T22" fmla="*/ 0 w 139"/>
                <a:gd name="T23" fmla="*/ 0 h 239"/>
                <a:gd name="T24" fmla="*/ 0 w 139"/>
                <a:gd name="T25" fmla="*/ 0 h 239"/>
                <a:gd name="T26" fmla="*/ 0 w 139"/>
                <a:gd name="T27" fmla="*/ 0 h 239"/>
                <a:gd name="T28" fmla="*/ 0 w 139"/>
                <a:gd name="T29" fmla="*/ 0 h 239"/>
                <a:gd name="T30" fmla="*/ 0 w 139"/>
                <a:gd name="T31" fmla="*/ 0 h 239"/>
                <a:gd name="T32" fmla="*/ 0 w 139"/>
                <a:gd name="T33" fmla="*/ 0 h 239"/>
                <a:gd name="T34" fmla="*/ 0 w 139"/>
                <a:gd name="T35" fmla="*/ 0 h 239"/>
                <a:gd name="T36" fmla="*/ 0 w 139"/>
                <a:gd name="T37" fmla="*/ 0 h 239"/>
                <a:gd name="T38" fmla="*/ 0 w 139"/>
                <a:gd name="T39" fmla="*/ 0 h 239"/>
                <a:gd name="T40" fmla="*/ 0 w 139"/>
                <a:gd name="T41" fmla="*/ 0 h 239"/>
                <a:gd name="T42" fmla="*/ 0 w 139"/>
                <a:gd name="T43" fmla="*/ 0 h 239"/>
                <a:gd name="T44" fmla="*/ 0 w 139"/>
                <a:gd name="T45" fmla="*/ 0 h 239"/>
                <a:gd name="T46" fmla="*/ 0 w 139"/>
                <a:gd name="T47" fmla="*/ 0 h 239"/>
                <a:gd name="T48" fmla="*/ 0 w 139"/>
                <a:gd name="T49" fmla="*/ 0 h 239"/>
                <a:gd name="T50" fmla="*/ 0 w 139"/>
                <a:gd name="T51" fmla="*/ 0 h 239"/>
                <a:gd name="T52" fmla="*/ 1 w 139"/>
                <a:gd name="T53" fmla="*/ 0 h 239"/>
                <a:gd name="T54" fmla="*/ 1 w 139"/>
                <a:gd name="T55" fmla="*/ 0 h 239"/>
                <a:gd name="T56" fmla="*/ 1 w 139"/>
                <a:gd name="T57" fmla="*/ 0 h 239"/>
                <a:gd name="T58" fmla="*/ 1 w 139"/>
                <a:gd name="T59" fmla="*/ 0 h 239"/>
                <a:gd name="T60" fmla="*/ 1 w 139"/>
                <a:gd name="T61" fmla="*/ 0 h 239"/>
                <a:gd name="T62" fmla="*/ 1 w 139"/>
                <a:gd name="T63" fmla="*/ 0 h 239"/>
                <a:gd name="T64" fmla="*/ 1 w 139"/>
                <a:gd name="T65" fmla="*/ 1 h 239"/>
                <a:gd name="T66" fmla="*/ 1 w 139"/>
                <a:gd name="T67" fmla="*/ 1 h 239"/>
                <a:gd name="T68" fmla="*/ 1 w 139"/>
                <a:gd name="T69" fmla="*/ 1 h 239"/>
                <a:gd name="T70" fmla="*/ 1 w 139"/>
                <a:gd name="T71" fmla="*/ 1 h 239"/>
                <a:gd name="T72" fmla="*/ 1 w 139"/>
                <a:gd name="T73" fmla="*/ 1 h 239"/>
                <a:gd name="T74" fmla="*/ 1 w 139"/>
                <a:gd name="T75" fmla="*/ 1 h 239"/>
                <a:gd name="T76" fmla="*/ 1 w 139"/>
                <a:gd name="T77" fmla="*/ 1 h 239"/>
                <a:gd name="T78" fmla="*/ 1 w 139"/>
                <a:gd name="T79" fmla="*/ 1 h 239"/>
                <a:gd name="T80" fmla="*/ 1 w 139"/>
                <a:gd name="T81" fmla="*/ 1 h 239"/>
                <a:gd name="T82" fmla="*/ 1 w 139"/>
                <a:gd name="T83" fmla="*/ 1 h 239"/>
                <a:gd name="T84" fmla="*/ 1 w 139"/>
                <a:gd name="T85" fmla="*/ 1 h 239"/>
                <a:gd name="T86" fmla="*/ 1 w 139"/>
                <a:gd name="T87" fmla="*/ 1 h 239"/>
                <a:gd name="T88" fmla="*/ 0 w 139"/>
                <a:gd name="T89" fmla="*/ 1 h 23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9"/>
                <a:gd name="T136" fmla="*/ 0 h 239"/>
                <a:gd name="T137" fmla="*/ 139 w 139"/>
                <a:gd name="T138" fmla="*/ 239 h 23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9" h="239">
                  <a:moveTo>
                    <a:pt x="79" y="238"/>
                  </a:moveTo>
                  <a:lnTo>
                    <a:pt x="76" y="238"/>
                  </a:lnTo>
                  <a:lnTo>
                    <a:pt x="66" y="236"/>
                  </a:lnTo>
                  <a:lnTo>
                    <a:pt x="53" y="232"/>
                  </a:lnTo>
                  <a:lnTo>
                    <a:pt x="38" y="228"/>
                  </a:lnTo>
                  <a:lnTo>
                    <a:pt x="23" y="222"/>
                  </a:lnTo>
                  <a:lnTo>
                    <a:pt x="10" y="214"/>
                  </a:lnTo>
                  <a:lnTo>
                    <a:pt x="2" y="203"/>
                  </a:lnTo>
                  <a:lnTo>
                    <a:pt x="0" y="191"/>
                  </a:lnTo>
                  <a:lnTo>
                    <a:pt x="2" y="178"/>
                  </a:lnTo>
                  <a:lnTo>
                    <a:pt x="4" y="166"/>
                  </a:lnTo>
                  <a:lnTo>
                    <a:pt x="8" y="156"/>
                  </a:lnTo>
                  <a:lnTo>
                    <a:pt x="12" y="145"/>
                  </a:lnTo>
                  <a:lnTo>
                    <a:pt x="18" y="136"/>
                  </a:lnTo>
                  <a:lnTo>
                    <a:pt x="23" y="125"/>
                  </a:lnTo>
                  <a:lnTo>
                    <a:pt x="30" y="112"/>
                  </a:lnTo>
                  <a:lnTo>
                    <a:pt x="37" y="97"/>
                  </a:lnTo>
                  <a:lnTo>
                    <a:pt x="49" y="64"/>
                  </a:lnTo>
                  <a:lnTo>
                    <a:pt x="57" y="32"/>
                  </a:lnTo>
                  <a:lnTo>
                    <a:pt x="59" y="9"/>
                  </a:lnTo>
                  <a:lnTo>
                    <a:pt x="60" y="0"/>
                  </a:lnTo>
                  <a:lnTo>
                    <a:pt x="61" y="3"/>
                  </a:lnTo>
                  <a:lnTo>
                    <a:pt x="63" y="12"/>
                  </a:lnTo>
                  <a:lnTo>
                    <a:pt x="67" y="25"/>
                  </a:lnTo>
                  <a:lnTo>
                    <a:pt x="73" y="40"/>
                  </a:lnTo>
                  <a:lnTo>
                    <a:pt x="79" y="58"/>
                  </a:lnTo>
                  <a:lnTo>
                    <a:pt x="88" y="77"/>
                  </a:lnTo>
                  <a:lnTo>
                    <a:pt x="96" y="95"/>
                  </a:lnTo>
                  <a:lnTo>
                    <a:pt x="106" y="112"/>
                  </a:lnTo>
                  <a:lnTo>
                    <a:pt x="116" y="128"/>
                  </a:lnTo>
                  <a:lnTo>
                    <a:pt x="124" y="144"/>
                  </a:lnTo>
                  <a:lnTo>
                    <a:pt x="131" y="159"/>
                  </a:lnTo>
                  <a:lnTo>
                    <a:pt x="136" y="174"/>
                  </a:lnTo>
                  <a:lnTo>
                    <a:pt x="139" y="189"/>
                  </a:lnTo>
                  <a:lnTo>
                    <a:pt x="138" y="201"/>
                  </a:lnTo>
                  <a:lnTo>
                    <a:pt x="135" y="211"/>
                  </a:lnTo>
                  <a:lnTo>
                    <a:pt x="126" y="218"/>
                  </a:lnTo>
                  <a:lnTo>
                    <a:pt x="118" y="224"/>
                  </a:lnTo>
                  <a:lnTo>
                    <a:pt x="114" y="228"/>
                  </a:lnTo>
                  <a:lnTo>
                    <a:pt x="111" y="232"/>
                  </a:lnTo>
                  <a:lnTo>
                    <a:pt x="109" y="235"/>
                  </a:lnTo>
                  <a:lnTo>
                    <a:pt x="107" y="237"/>
                  </a:lnTo>
                  <a:lnTo>
                    <a:pt x="102" y="238"/>
                  </a:lnTo>
                  <a:lnTo>
                    <a:pt x="93" y="239"/>
                  </a:lnTo>
                  <a:lnTo>
                    <a:pt x="79" y="2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uk-UA">
                <a:latin typeface="Arial" charset="0"/>
                <a:cs typeface="Arial" charset="0"/>
              </a:endParaRPr>
            </a:p>
          </p:txBody>
        </p:sp>
        <p:sp>
          <p:nvSpPr>
            <p:cNvPr id="5169" name="Freeform 124"/>
            <p:cNvSpPr>
              <a:spLocks/>
            </p:cNvSpPr>
            <p:nvPr/>
          </p:nvSpPr>
          <p:spPr bwMode="auto">
            <a:xfrm>
              <a:off x="1942" y="1233"/>
              <a:ext cx="28" cy="50"/>
            </a:xfrm>
            <a:custGeom>
              <a:avLst/>
              <a:gdLst>
                <a:gd name="T0" fmla="*/ 0 w 113"/>
                <a:gd name="T1" fmla="*/ 1 h 201"/>
                <a:gd name="T2" fmla="*/ 0 w 113"/>
                <a:gd name="T3" fmla="*/ 1 h 201"/>
                <a:gd name="T4" fmla="*/ 0 w 113"/>
                <a:gd name="T5" fmla="*/ 1 h 201"/>
                <a:gd name="T6" fmla="*/ 0 w 113"/>
                <a:gd name="T7" fmla="*/ 1 h 201"/>
                <a:gd name="T8" fmla="*/ 0 w 113"/>
                <a:gd name="T9" fmla="*/ 1 h 201"/>
                <a:gd name="T10" fmla="*/ 0 w 113"/>
                <a:gd name="T11" fmla="*/ 1 h 201"/>
                <a:gd name="T12" fmla="*/ 0 w 113"/>
                <a:gd name="T13" fmla="*/ 1 h 201"/>
                <a:gd name="T14" fmla="*/ 0 w 113"/>
                <a:gd name="T15" fmla="*/ 1 h 201"/>
                <a:gd name="T16" fmla="*/ 0 w 113"/>
                <a:gd name="T17" fmla="*/ 0 h 201"/>
                <a:gd name="T18" fmla="*/ 0 w 113"/>
                <a:gd name="T19" fmla="*/ 0 h 201"/>
                <a:gd name="T20" fmla="*/ 0 w 113"/>
                <a:gd name="T21" fmla="*/ 0 h 201"/>
                <a:gd name="T22" fmla="*/ 0 w 113"/>
                <a:gd name="T23" fmla="*/ 0 h 201"/>
                <a:gd name="T24" fmla="*/ 0 w 113"/>
                <a:gd name="T25" fmla="*/ 0 h 201"/>
                <a:gd name="T26" fmla="*/ 0 w 113"/>
                <a:gd name="T27" fmla="*/ 0 h 201"/>
                <a:gd name="T28" fmla="*/ 0 w 113"/>
                <a:gd name="T29" fmla="*/ 0 h 201"/>
                <a:gd name="T30" fmla="*/ 0 w 113"/>
                <a:gd name="T31" fmla="*/ 0 h 201"/>
                <a:gd name="T32" fmla="*/ 0 w 113"/>
                <a:gd name="T33" fmla="*/ 0 h 201"/>
                <a:gd name="T34" fmla="*/ 0 w 113"/>
                <a:gd name="T35" fmla="*/ 0 h 201"/>
                <a:gd name="T36" fmla="*/ 0 w 113"/>
                <a:gd name="T37" fmla="*/ 0 h 201"/>
                <a:gd name="T38" fmla="*/ 0 w 113"/>
                <a:gd name="T39" fmla="*/ 0 h 201"/>
                <a:gd name="T40" fmla="*/ 0 w 113"/>
                <a:gd name="T41" fmla="*/ 0 h 201"/>
                <a:gd name="T42" fmla="*/ 0 w 113"/>
                <a:gd name="T43" fmla="*/ 0 h 201"/>
                <a:gd name="T44" fmla="*/ 0 w 113"/>
                <a:gd name="T45" fmla="*/ 0 h 201"/>
                <a:gd name="T46" fmla="*/ 0 w 113"/>
                <a:gd name="T47" fmla="*/ 0 h 201"/>
                <a:gd name="T48" fmla="*/ 0 w 113"/>
                <a:gd name="T49" fmla="*/ 0 h 201"/>
                <a:gd name="T50" fmla="*/ 0 w 113"/>
                <a:gd name="T51" fmla="*/ 0 h 201"/>
                <a:gd name="T52" fmla="*/ 0 w 113"/>
                <a:gd name="T53" fmla="*/ 0 h 201"/>
                <a:gd name="T54" fmla="*/ 0 w 113"/>
                <a:gd name="T55" fmla="*/ 0 h 201"/>
                <a:gd name="T56" fmla="*/ 0 w 113"/>
                <a:gd name="T57" fmla="*/ 0 h 201"/>
                <a:gd name="T58" fmla="*/ 0 w 113"/>
                <a:gd name="T59" fmla="*/ 0 h 201"/>
                <a:gd name="T60" fmla="*/ 0 w 113"/>
                <a:gd name="T61" fmla="*/ 0 h 201"/>
                <a:gd name="T62" fmla="*/ 0 w 113"/>
                <a:gd name="T63" fmla="*/ 1 h 201"/>
                <a:gd name="T64" fmla="*/ 0 w 113"/>
                <a:gd name="T65" fmla="*/ 1 h 201"/>
                <a:gd name="T66" fmla="*/ 0 w 113"/>
                <a:gd name="T67" fmla="*/ 1 h 201"/>
                <a:gd name="T68" fmla="*/ 0 w 113"/>
                <a:gd name="T69" fmla="*/ 1 h 201"/>
                <a:gd name="T70" fmla="*/ 0 w 113"/>
                <a:gd name="T71" fmla="*/ 1 h 201"/>
                <a:gd name="T72" fmla="*/ 0 w 113"/>
                <a:gd name="T73" fmla="*/ 1 h 201"/>
                <a:gd name="T74" fmla="*/ 0 w 113"/>
                <a:gd name="T75" fmla="*/ 1 h 201"/>
                <a:gd name="T76" fmla="*/ 0 w 113"/>
                <a:gd name="T77" fmla="*/ 1 h 201"/>
                <a:gd name="T78" fmla="*/ 0 w 113"/>
                <a:gd name="T79" fmla="*/ 1 h 201"/>
                <a:gd name="T80" fmla="*/ 0 w 113"/>
                <a:gd name="T81" fmla="*/ 1 h 20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3"/>
                <a:gd name="T124" fmla="*/ 0 h 201"/>
                <a:gd name="T125" fmla="*/ 113 w 113"/>
                <a:gd name="T126" fmla="*/ 201 h 20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3" h="201">
                  <a:moveTo>
                    <a:pt x="65" y="201"/>
                  </a:moveTo>
                  <a:lnTo>
                    <a:pt x="62" y="201"/>
                  </a:lnTo>
                  <a:lnTo>
                    <a:pt x="54" y="199"/>
                  </a:lnTo>
                  <a:lnTo>
                    <a:pt x="44" y="197"/>
                  </a:lnTo>
                  <a:lnTo>
                    <a:pt x="32" y="193"/>
                  </a:lnTo>
                  <a:lnTo>
                    <a:pt x="19" y="187"/>
                  </a:lnTo>
                  <a:lnTo>
                    <a:pt x="9" y="181"/>
                  </a:lnTo>
                  <a:lnTo>
                    <a:pt x="2" y="171"/>
                  </a:lnTo>
                  <a:lnTo>
                    <a:pt x="0" y="160"/>
                  </a:lnTo>
                  <a:lnTo>
                    <a:pt x="5" y="140"/>
                  </a:lnTo>
                  <a:lnTo>
                    <a:pt x="11" y="123"/>
                  </a:lnTo>
                  <a:lnTo>
                    <a:pt x="20" y="104"/>
                  </a:lnTo>
                  <a:lnTo>
                    <a:pt x="32" y="81"/>
                  </a:lnTo>
                  <a:lnTo>
                    <a:pt x="41" y="53"/>
                  </a:lnTo>
                  <a:lnTo>
                    <a:pt x="47" y="27"/>
                  </a:lnTo>
                  <a:lnTo>
                    <a:pt x="49" y="8"/>
                  </a:lnTo>
                  <a:lnTo>
                    <a:pt x="50" y="0"/>
                  </a:lnTo>
                  <a:lnTo>
                    <a:pt x="51" y="2"/>
                  </a:lnTo>
                  <a:lnTo>
                    <a:pt x="53" y="10"/>
                  </a:lnTo>
                  <a:lnTo>
                    <a:pt x="55" y="21"/>
                  </a:lnTo>
                  <a:lnTo>
                    <a:pt x="61" y="33"/>
                  </a:lnTo>
                  <a:lnTo>
                    <a:pt x="65" y="49"/>
                  </a:lnTo>
                  <a:lnTo>
                    <a:pt x="71" y="64"/>
                  </a:lnTo>
                  <a:lnTo>
                    <a:pt x="79" y="80"/>
                  </a:lnTo>
                  <a:lnTo>
                    <a:pt x="87" y="94"/>
                  </a:lnTo>
                  <a:lnTo>
                    <a:pt x="94" y="108"/>
                  </a:lnTo>
                  <a:lnTo>
                    <a:pt x="102" y="121"/>
                  </a:lnTo>
                  <a:lnTo>
                    <a:pt x="107" y="135"/>
                  </a:lnTo>
                  <a:lnTo>
                    <a:pt x="111" y="147"/>
                  </a:lnTo>
                  <a:lnTo>
                    <a:pt x="113" y="159"/>
                  </a:lnTo>
                  <a:lnTo>
                    <a:pt x="113" y="169"/>
                  </a:lnTo>
                  <a:lnTo>
                    <a:pt x="110" y="178"/>
                  </a:lnTo>
                  <a:lnTo>
                    <a:pt x="104" y="184"/>
                  </a:lnTo>
                  <a:lnTo>
                    <a:pt x="97" y="188"/>
                  </a:lnTo>
                  <a:lnTo>
                    <a:pt x="93" y="193"/>
                  </a:lnTo>
                  <a:lnTo>
                    <a:pt x="91" y="196"/>
                  </a:lnTo>
                  <a:lnTo>
                    <a:pt x="90" y="198"/>
                  </a:lnTo>
                  <a:lnTo>
                    <a:pt x="88" y="200"/>
                  </a:lnTo>
                  <a:lnTo>
                    <a:pt x="83" y="201"/>
                  </a:lnTo>
                  <a:lnTo>
                    <a:pt x="77" y="201"/>
                  </a:lnTo>
                  <a:lnTo>
                    <a:pt x="65" y="2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uk-UA">
                <a:latin typeface="Arial" charset="0"/>
                <a:cs typeface="Arial" charset="0"/>
              </a:endParaRPr>
            </a:p>
          </p:txBody>
        </p:sp>
        <p:sp>
          <p:nvSpPr>
            <p:cNvPr id="5170" name="Freeform 125"/>
            <p:cNvSpPr>
              <a:spLocks/>
            </p:cNvSpPr>
            <p:nvPr/>
          </p:nvSpPr>
          <p:spPr bwMode="auto">
            <a:xfrm>
              <a:off x="2484" y="1112"/>
              <a:ext cx="219" cy="608"/>
            </a:xfrm>
            <a:custGeom>
              <a:avLst/>
              <a:gdLst>
                <a:gd name="T0" fmla="*/ 1 w 876"/>
                <a:gd name="T1" fmla="*/ 6 h 2433"/>
                <a:gd name="T2" fmla="*/ 1 w 876"/>
                <a:gd name="T3" fmla="*/ 5 h 2433"/>
                <a:gd name="T4" fmla="*/ 1 w 876"/>
                <a:gd name="T5" fmla="*/ 5 h 2433"/>
                <a:gd name="T6" fmla="*/ 1 w 876"/>
                <a:gd name="T7" fmla="*/ 4 h 2433"/>
                <a:gd name="T8" fmla="*/ 1 w 876"/>
                <a:gd name="T9" fmla="*/ 4 h 2433"/>
                <a:gd name="T10" fmla="*/ 1 w 876"/>
                <a:gd name="T11" fmla="*/ 4 h 2433"/>
                <a:gd name="T12" fmla="*/ 0 w 876"/>
                <a:gd name="T13" fmla="*/ 4 h 2433"/>
                <a:gd name="T14" fmla="*/ 0 w 876"/>
                <a:gd name="T15" fmla="*/ 3 h 2433"/>
                <a:gd name="T16" fmla="*/ 0 w 876"/>
                <a:gd name="T17" fmla="*/ 2 h 2433"/>
                <a:gd name="T18" fmla="*/ 0 w 876"/>
                <a:gd name="T19" fmla="*/ 1 h 2433"/>
                <a:gd name="T20" fmla="*/ 0 w 876"/>
                <a:gd name="T21" fmla="*/ 0 h 2433"/>
                <a:gd name="T22" fmla="*/ 0 w 876"/>
                <a:gd name="T23" fmla="*/ 0 h 2433"/>
                <a:gd name="T24" fmla="*/ 0 w 876"/>
                <a:gd name="T25" fmla="*/ 0 h 2433"/>
                <a:gd name="T26" fmla="*/ 0 w 876"/>
                <a:gd name="T27" fmla="*/ 0 h 2433"/>
                <a:gd name="T28" fmla="*/ 1 w 876"/>
                <a:gd name="T29" fmla="*/ 1 h 2433"/>
                <a:gd name="T30" fmla="*/ 1 w 876"/>
                <a:gd name="T31" fmla="*/ 1 h 2433"/>
                <a:gd name="T32" fmla="*/ 1 w 876"/>
                <a:gd name="T33" fmla="*/ 2 h 2433"/>
                <a:gd name="T34" fmla="*/ 1 w 876"/>
                <a:gd name="T35" fmla="*/ 2 h 2433"/>
                <a:gd name="T36" fmla="*/ 1 w 876"/>
                <a:gd name="T37" fmla="*/ 2 h 2433"/>
                <a:gd name="T38" fmla="*/ 2 w 876"/>
                <a:gd name="T39" fmla="*/ 2 h 2433"/>
                <a:gd name="T40" fmla="*/ 2 w 876"/>
                <a:gd name="T41" fmla="*/ 1 h 2433"/>
                <a:gd name="T42" fmla="*/ 2 w 876"/>
                <a:gd name="T43" fmla="*/ 1 h 2433"/>
                <a:gd name="T44" fmla="*/ 1 w 876"/>
                <a:gd name="T45" fmla="*/ 0 h 2433"/>
                <a:gd name="T46" fmla="*/ 1 w 876"/>
                <a:gd name="T47" fmla="*/ 0 h 2433"/>
                <a:gd name="T48" fmla="*/ 2 w 876"/>
                <a:gd name="T49" fmla="*/ 0 h 2433"/>
                <a:gd name="T50" fmla="*/ 2 w 876"/>
                <a:gd name="T51" fmla="*/ 1 h 2433"/>
                <a:gd name="T52" fmla="*/ 2 w 876"/>
                <a:gd name="T53" fmla="*/ 1 h 2433"/>
                <a:gd name="T54" fmla="*/ 2 w 876"/>
                <a:gd name="T55" fmla="*/ 2 h 2433"/>
                <a:gd name="T56" fmla="*/ 2 w 876"/>
                <a:gd name="T57" fmla="*/ 3 h 2433"/>
                <a:gd name="T58" fmla="*/ 3 w 876"/>
                <a:gd name="T59" fmla="*/ 3 h 2433"/>
                <a:gd name="T60" fmla="*/ 3 w 876"/>
                <a:gd name="T61" fmla="*/ 2 h 2433"/>
                <a:gd name="T62" fmla="*/ 3 w 876"/>
                <a:gd name="T63" fmla="*/ 2 h 2433"/>
                <a:gd name="T64" fmla="*/ 3 w 876"/>
                <a:gd name="T65" fmla="*/ 2 h 2433"/>
                <a:gd name="T66" fmla="*/ 3 w 876"/>
                <a:gd name="T67" fmla="*/ 2 h 2433"/>
                <a:gd name="T68" fmla="*/ 3 w 876"/>
                <a:gd name="T69" fmla="*/ 4 h 2433"/>
                <a:gd name="T70" fmla="*/ 3 w 876"/>
                <a:gd name="T71" fmla="*/ 5 h 2433"/>
                <a:gd name="T72" fmla="*/ 4 w 876"/>
                <a:gd name="T73" fmla="*/ 5 h 2433"/>
                <a:gd name="T74" fmla="*/ 4 w 876"/>
                <a:gd name="T75" fmla="*/ 5 h 2433"/>
                <a:gd name="T76" fmla="*/ 3 w 876"/>
                <a:gd name="T77" fmla="*/ 6 h 2433"/>
                <a:gd name="T78" fmla="*/ 3 w 876"/>
                <a:gd name="T79" fmla="*/ 7 h 2433"/>
                <a:gd name="T80" fmla="*/ 3 w 876"/>
                <a:gd name="T81" fmla="*/ 8 h 2433"/>
                <a:gd name="T82" fmla="*/ 2 w 876"/>
                <a:gd name="T83" fmla="*/ 8 h 2433"/>
                <a:gd name="T84" fmla="*/ 2 w 876"/>
                <a:gd name="T85" fmla="*/ 8 h 2433"/>
                <a:gd name="T86" fmla="*/ 2 w 876"/>
                <a:gd name="T87" fmla="*/ 9 h 2433"/>
                <a:gd name="T88" fmla="*/ 2 w 876"/>
                <a:gd name="T89" fmla="*/ 9 h 2433"/>
                <a:gd name="T90" fmla="*/ 2 w 876"/>
                <a:gd name="T91" fmla="*/ 9 h 2433"/>
                <a:gd name="T92" fmla="*/ 2 w 876"/>
                <a:gd name="T93" fmla="*/ 9 h 2433"/>
                <a:gd name="T94" fmla="*/ 1 w 876"/>
                <a:gd name="T95" fmla="*/ 9 h 2433"/>
                <a:gd name="T96" fmla="*/ 1 w 876"/>
                <a:gd name="T97" fmla="*/ 8 h 2433"/>
                <a:gd name="T98" fmla="*/ 1 w 876"/>
                <a:gd name="T99" fmla="*/ 7 h 243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76"/>
                <a:gd name="T151" fmla="*/ 0 h 2433"/>
                <a:gd name="T152" fmla="*/ 876 w 876"/>
                <a:gd name="T153" fmla="*/ 2433 h 243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76" h="2433">
                  <a:moveTo>
                    <a:pt x="149" y="1759"/>
                  </a:moveTo>
                  <a:lnTo>
                    <a:pt x="147" y="1747"/>
                  </a:lnTo>
                  <a:lnTo>
                    <a:pt x="141" y="1715"/>
                  </a:lnTo>
                  <a:lnTo>
                    <a:pt x="133" y="1666"/>
                  </a:lnTo>
                  <a:lnTo>
                    <a:pt x="126" y="1606"/>
                  </a:lnTo>
                  <a:lnTo>
                    <a:pt x="120" y="1539"/>
                  </a:lnTo>
                  <a:lnTo>
                    <a:pt x="119" y="1469"/>
                  </a:lnTo>
                  <a:lnTo>
                    <a:pt x="123" y="1402"/>
                  </a:lnTo>
                  <a:lnTo>
                    <a:pt x="136" y="1340"/>
                  </a:lnTo>
                  <a:lnTo>
                    <a:pt x="151" y="1290"/>
                  </a:lnTo>
                  <a:lnTo>
                    <a:pt x="163" y="1252"/>
                  </a:lnTo>
                  <a:lnTo>
                    <a:pt x="172" y="1223"/>
                  </a:lnTo>
                  <a:lnTo>
                    <a:pt x="177" y="1204"/>
                  </a:lnTo>
                  <a:lnTo>
                    <a:pt x="180" y="1191"/>
                  </a:lnTo>
                  <a:lnTo>
                    <a:pt x="183" y="1184"/>
                  </a:lnTo>
                  <a:lnTo>
                    <a:pt x="184" y="1181"/>
                  </a:lnTo>
                  <a:lnTo>
                    <a:pt x="184" y="1180"/>
                  </a:lnTo>
                  <a:lnTo>
                    <a:pt x="181" y="1179"/>
                  </a:lnTo>
                  <a:lnTo>
                    <a:pt x="176" y="1177"/>
                  </a:lnTo>
                  <a:lnTo>
                    <a:pt x="166" y="1172"/>
                  </a:lnTo>
                  <a:lnTo>
                    <a:pt x="155" y="1166"/>
                  </a:lnTo>
                  <a:lnTo>
                    <a:pt x="141" y="1156"/>
                  </a:lnTo>
                  <a:lnTo>
                    <a:pt x="126" y="1146"/>
                  </a:lnTo>
                  <a:lnTo>
                    <a:pt x="108" y="1131"/>
                  </a:lnTo>
                  <a:lnTo>
                    <a:pt x="91" y="1113"/>
                  </a:lnTo>
                  <a:lnTo>
                    <a:pt x="75" y="1093"/>
                  </a:lnTo>
                  <a:lnTo>
                    <a:pt x="59" y="1068"/>
                  </a:lnTo>
                  <a:lnTo>
                    <a:pt x="44" y="1040"/>
                  </a:lnTo>
                  <a:lnTo>
                    <a:pt x="31" y="1009"/>
                  </a:lnTo>
                  <a:lnTo>
                    <a:pt x="20" y="972"/>
                  </a:lnTo>
                  <a:lnTo>
                    <a:pt x="13" y="932"/>
                  </a:lnTo>
                  <a:lnTo>
                    <a:pt x="8" y="886"/>
                  </a:lnTo>
                  <a:lnTo>
                    <a:pt x="8" y="837"/>
                  </a:lnTo>
                  <a:lnTo>
                    <a:pt x="15" y="739"/>
                  </a:lnTo>
                  <a:lnTo>
                    <a:pt x="23" y="653"/>
                  </a:lnTo>
                  <a:lnTo>
                    <a:pt x="34" y="577"/>
                  </a:lnTo>
                  <a:lnTo>
                    <a:pt x="45" y="509"/>
                  </a:lnTo>
                  <a:lnTo>
                    <a:pt x="53" y="449"/>
                  </a:lnTo>
                  <a:lnTo>
                    <a:pt x="60" y="393"/>
                  </a:lnTo>
                  <a:lnTo>
                    <a:pt x="63" y="339"/>
                  </a:lnTo>
                  <a:lnTo>
                    <a:pt x="61" y="287"/>
                  </a:lnTo>
                  <a:lnTo>
                    <a:pt x="55" y="239"/>
                  </a:lnTo>
                  <a:lnTo>
                    <a:pt x="45" y="196"/>
                  </a:lnTo>
                  <a:lnTo>
                    <a:pt x="35" y="160"/>
                  </a:lnTo>
                  <a:lnTo>
                    <a:pt x="24" y="131"/>
                  </a:lnTo>
                  <a:lnTo>
                    <a:pt x="15" y="109"/>
                  </a:lnTo>
                  <a:lnTo>
                    <a:pt x="7" y="93"/>
                  </a:lnTo>
                  <a:lnTo>
                    <a:pt x="2" y="83"/>
                  </a:lnTo>
                  <a:lnTo>
                    <a:pt x="0" y="80"/>
                  </a:lnTo>
                  <a:lnTo>
                    <a:pt x="2" y="82"/>
                  </a:lnTo>
                  <a:lnTo>
                    <a:pt x="8" y="88"/>
                  </a:lnTo>
                  <a:lnTo>
                    <a:pt x="18" y="98"/>
                  </a:lnTo>
                  <a:lnTo>
                    <a:pt x="31" y="111"/>
                  </a:lnTo>
                  <a:lnTo>
                    <a:pt x="46" y="127"/>
                  </a:lnTo>
                  <a:lnTo>
                    <a:pt x="63" y="145"/>
                  </a:lnTo>
                  <a:lnTo>
                    <a:pt x="81" y="166"/>
                  </a:lnTo>
                  <a:lnTo>
                    <a:pt x="101" y="187"/>
                  </a:lnTo>
                  <a:lnTo>
                    <a:pt x="119" y="210"/>
                  </a:lnTo>
                  <a:lnTo>
                    <a:pt x="138" y="234"/>
                  </a:lnTo>
                  <a:lnTo>
                    <a:pt x="156" y="256"/>
                  </a:lnTo>
                  <a:lnTo>
                    <a:pt x="171" y="280"/>
                  </a:lnTo>
                  <a:lnTo>
                    <a:pt x="185" y="302"/>
                  </a:lnTo>
                  <a:lnTo>
                    <a:pt x="195" y="324"/>
                  </a:lnTo>
                  <a:lnTo>
                    <a:pt x="203" y="343"/>
                  </a:lnTo>
                  <a:lnTo>
                    <a:pt x="206" y="361"/>
                  </a:lnTo>
                  <a:lnTo>
                    <a:pt x="209" y="440"/>
                  </a:lnTo>
                  <a:lnTo>
                    <a:pt x="208" y="525"/>
                  </a:lnTo>
                  <a:lnTo>
                    <a:pt x="207" y="593"/>
                  </a:lnTo>
                  <a:lnTo>
                    <a:pt x="206" y="621"/>
                  </a:lnTo>
                  <a:lnTo>
                    <a:pt x="208" y="620"/>
                  </a:lnTo>
                  <a:lnTo>
                    <a:pt x="214" y="615"/>
                  </a:lnTo>
                  <a:lnTo>
                    <a:pt x="222" y="609"/>
                  </a:lnTo>
                  <a:lnTo>
                    <a:pt x="234" y="600"/>
                  </a:lnTo>
                  <a:lnTo>
                    <a:pt x="247" y="590"/>
                  </a:lnTo>
                  <a:lnTo>
                    <a:pt x="262" y="577"/>
                  </a:lnTo>
                  <a:lnTo>
                    <a:pt x="278" y="562"/>
                  </a:lnTo>
                  <a:lnTo>
                    <a:pt x="297" y="545"/>
                  </a:lnTo>
                  <a:lnTo>
                    <a:pt x="314" y="527"/>
                  </a:lnTo>
                  <a:lnTo>
                    <a:pt x="331" y="507"/>
                  </a:lnTo>
                  <a:lnTo>
                    <a:pt x="347" y="485"/>
                  </a:lnTo>
                  <a:lnTo>
                    <a:pt x="363" y="464"/>
                  </a:lnTo>
                  <a:lnTo>
                    <a:pt x="377" y="440"/>
                  </a:lnTo>
                  <a:lnTo>
                    <a:pt x="389" y="415"/>
                  </a:lnTo>
                  <a:lnTo>
                    <a:pt x="399" y="389"/>
                  </a:lnTo>
                  <a:lnTo>
                    <a:pt x="405" y="364"/>
                  </a:lnTo>
                  <a:lnTo>
                    <a:pt x="407" y="308"/>
                  </a:lnTo>
                  <a:lnTo>
                    <a:pt x="397" y="247"/>
                  </a:lnTo>
                  <a:lnTo>
                    <a:pt x="377" y="187"/>
                  </a:lnTo>
                  <a:lnTo>
                    <a:pt x="352" y="129"/>
                  </a:lnTo>
                  <a:lnTo>
                    <a:pt x="327" y="79"/>
                  </a:lnTo>
                  <a:lnTo>
                    <a:pt x="304" y="38"/>
                  </a:lnTo>
                  <a:lnTo>
                    <a:pt x="287" y="10"/>
                  </a:lnTo>
                  <a:lnTo>
                    <a:pt x="280" y="0"/>
                  </a:lnTo>
                  <a:lnTo>
                    <a:pt x="285" y="2"/>
                  </a:lnTo>
                  <a:lnTo>
                    <a:pt x="295" y="10"/>
                  </a:lnTo>
                  <a:lnTo>
                    <a:pt x="312" y="21"/>
                  </a:lnTo>
                  <a:lnTo>
                    <a:pt x="333" y="36"/>
                  </a:lnTo>
                  <a:lnTo>
                    <a:pt x="358" y="54"/>
                  </a:lnTo>
                  <a:lnTo>
                    <a:pt x="386" y="75"/>
                  </a:lnTo>
                  <a:lnTo>
                    <a:pt x="416" y="99"/>
                  </a:lnTo>
                  <a:lnTo>
                    <a:pt x="446" y="126"/>
                  </a:lnTo>
                  <a:lnTo>
                    <a:pt x="475" y="155"/>
                  </a:lnTo>
                  <a:lnTo>
                    <a:pt x="503" y="185"/>
                  </a:lnTo>
                  <a:lnTo>
                    <a:pt x="529" y="217"/>
                  </a:lnTo>
                  <a:lnTo>
                    <a:pt x="551" y="251"/>
                  </a:lnTo>
                  <a:lnTo>
                    <a:pt x="569" y="284"/>
                  </a:lnTo>
                  <a:lnTo>
                    <a:pt x="580" y="318"/>
                  </a:lnTo>
                  <a:lnTo>
                    <a:pt x="586" y="353"/>
                  </a:lnTo>
                  <a:lnTo>
                    <a:pt x="583" y="387"/>
                  </a:lnTo>
                  <a:lnTo>
                    <a:pt x="569" y="459"/>
                  </a:lnTo>
                  <a:lnTo>
                    <a:pt x="557" y="537"/>
                  </a:lnTo>
                  <a:lnTo>
                    <a:pt x="546" y="613"/>
                  </a:lnTo>
                  <a:lnTo>
                    <a:pt x="541" y="684"/>
                  </a:lnTo>
                  <a:lnTo>
                    <a:pt x="542" y="744"/>
                  </a:lnTo>
                  <a:lnTo>
                    <a:pt x="549" y="788"/>
                  </a:lnTo>
                  <a:lnTo>
                    <a:pt x="568" y="810"/>
                  </a:lnTo>
                  <a:lnTo>
                    <a:pt x="596" y="806"/>
                  </a:lnTo>
                  <a:lnTo>
                    <a:pt x="613" y="793"/>
                  </a:lnTo>
                  <a:lnTo>
                    <a:pt x="630" y="775"/>
                  </a:lnTo>
                  <a:lnTo>
                    <a:pt x="647" y="752"/>
                  </a:lnTo>
                  <a:lnTo>
                    <a:pt x="664" y="726"/>
                  </a:lnTo>
                  <a:lnTo>
                    <a:pt x="681" y="697"/>
                  </a:lnTo>
                  <a:lnTo>
                    <a:pt x="697" y="666"/>
                  </a:lnTo>
                  <a:lnTo>
                    <a:pt x="713" y="635"/>
                  </a:lnTo>
                  <a:lnTo>
                    <a:pt x="727" y="602"/>
                  </a:lnTo>
                  <a:lnTo>
                    <a:pt x="740" y="571"/>
                  </a:lnTo>
                  <a:lnTo>
                    <a:pt x="751" y="541"/>
                  </a:lnTo>
                  <a:lnTo>
                    <a:pt x="762" y="514"/>
                  </a:lnTo>
                  <a:lnTo>
                    <a:pt x="772" y="489"/>
                  </a:lnTo>
                  <a:lnTo>
                    <a:pt x="779" y="469"/>
                  </a:lnTo>
                  <a:lnTo>
                    <a:pt x="785" y="454"/>
                  </a:lnTo>
                  <a:lnTo>
                    <a:pt x="788" y="443"/>
                  </a:lnTo>
                  <a:lnTo>
                    <a:pt x="789" y="440"/>
                  </a:lnTo>
                  <a:lnTo>
                    <a:pt x="787" y="462"/>
                  </a:lnTo>
                  <a:lnTo>
                    <a:pt x="781" y="519"/>
                  </a:lnTo>
                  <a:lnTo>
                    <a:pt x="773" y="602"/>
                  </a:lnTo>
                  <a:lnTo>
                    <a:pt x="767" y="706"/>
                  </a:lnTo>
                  <a:lnTo>
                    <a:pt x="761" y="819"/>
                  </a:lnTo>
                  <a:lnTo>
                    <a:pt x="761" y="933"/>
                  </a:lnTo>
                  <a:lnTo>
                    <a:pt x="768" y="1038"/>
                  </a:lnTo>
                  <a:lnTo>
                    <a:pt x="782" y="1127"/>
                  </a:lnTo>
                  <a:lnTo>
                    <a:pt x="792" y="1164"/>
                  </a:lnTo>
                  <a:lnTo>
                    <a:pt x="803" y="1195"/>
                  </a:lnTo>
                  <a:lnTo>
                    <a:pt x="816" y="1224"/>
                  </a:lnTo>
                  <a:lnTo>
                    <a:pt x="829" y="1249"/>
                  </a:lnTo>
                  <a:lnTo>
                    <a:pt x="841" y="1274"/>
                  </a:lnTo>
                  <a:lnTo>
                    <a:pt x="852" y="1296"/>
                  </a:lnTo>
                  <a:lnTo>
                    <a:pt x="861" y="1320"/>
                  </a:lnTo>
                  <a:lnTo>
                    <a:pt x="869" y="1343"/>
                  </a:lnTo>
                  <a:lnTo>
                    <a:pt x="874" y="1369"/>
                  </a:lnTo>
                  <a:lnTo>
                    <a:pt x="876" y="1398"/>
                  </a:lnTo>
                  <a:lnTo>
                    <a:pt x="874" y="1432"/>
                  </a:lnTo>
                  <a:lnTo>
                    <a:pt x="868" y="1469"/>
                  </a:lnTo>
                  <a:lnTo>
                    <a:pt x="857" y="1512"/>
                  </a:lnTo>
                  <a:lnTo>
                    <a:pt x="840" y="1562"/>
                  </a:lnTo>
                  <a:lnTo>
                    <a:pt x="817" y="1620"/>
                  </a:lnTo>
                  <a:lnTo>
                    <a:pt x="788" y="1685"/>
                  </a:lnTo>
                  <a:lnTo>
                    <a:pt x="756" y="1752"/>
                  </a:lnTo>
                  <a:lnTo>
                    <a:pt x="726" y="1810"/>
                  </a:lnTo>
                  <a:lnTo>
                    <a:pt x="697" y="1862"/>
                  </a:lnTo>
                  <a:lnTo>
                    <a:pt x="670" y="1908"/>
                  </a:lnTo>
                  <a:lnTo>
                    <a:pt x="645" y="1948"/>
                  </a:lnTo>
                  <a:lnTo>
                    <a:pt x="621" y="1982"/>
                  </a:lnTo>
                  <a:lnTo>
                    <a:pt x="600" y="2012"/>
                  </a:lnTo>
                  <a:lnTo>
                    <a:pt x="580" y="2038"/>
                  </a:lnTo>
                  <a:lnTo>
                    <a:pt x="562" y="2061"/>
                  </a:lnTo>
                  <a:lnTo>
                    <a:pt x="547" y="2081"/>
                  </a:lnTo>
                  <a:lnTo>
                    <a:pt x="533" y="2100"/>
                  </a:lnTo>
                  <a:lnTo>
                    <a:pt x="522" y="2117"/>
                  </a:lnTo>
                  <a:lnTo>
                    <a:pt x="513" y="2134"/>
                  </a:lnTo>
                  <a:lnTo>
                    <a:pt x="506" y="2150"/>
                  </a:lnTo>
                  <a:lnTo>
                    <a:pt x="502" y="2166"/>
                  </a:lnTo>
                  <a:lnTo>
                    <a:pt x="500" y="2185"/>
                  </a:lnTo>
                  <a:lnTo>
                    <a:pt x="498" y="2265"/>
                  </a:lnTo>
                  <a:lnTo>
                    <a:pt x="499" y="2346"/>
                  </a:lnTo>
                  <a:lnTo>
                    <a:pt x="499" y="2408"/>
                  </a:lnTo>
                  <a:lnTo>
                    <a:pt x="500" y="2433"/>
                  </a:lnTo>
                  <a:lnTo>
                    <a:pt x="498" y="2433"/>
                  </a:lnTo>
                  <a:lnTo>
                    <a:pt x="491" y="2432"/>
                  </a:lnTo>
                  <a:lnTo>
                    <a:pt x="482" y="2431"/>
                  </a:lnTo>
                  <a:lnTo>
                    <a:pt x="469" y="2428"/>
                  </a:lnTo>
                  <a:lnTo>
                    <a:pt x="454" y="2424"/>
                  </a:lnTo>
                  <a:lnTo>
                    <a:pt x="436" y="2418"/>
                  </a:lnTo>
                  <a:lnTo>
                    <a:pt x="418" y="2410"/>
                  </a:lnTo>
                  <a:lnTo>
                    <a:pt x="399" y="2401"/>
                  </a:lnTo>
                  <a:lnTo>
                    <a:pt x="379" y="2389"/>
                  </a:lnTo>
                  <a:lnTo>
                    <a:pt x="361" y="2374"/>
                  </a:lnTo>
                  <a:lnTo>
                    <a:pt x="344" y="2357"/>
                  </a:lnTo>
                  <a:lnTo>
                    <a:pt x="328" y="2335"/>
                  </a:lnTo>
                  <a:lnTo>
                    <a:pt x="314" y="2310"/>
                  </a:lnTo>
                  <a:lnTo>
                    <a:pt x="302" y="2282"/>
                  </a:lnTo>
                  <a:lnTo>
                    <a:pt x="294" y="2249"/>
                  </a:lnTo>
                  <a:lnTo>
                    <a:pt x="290" y="2213"/>
                  </a:lnTo>
                  <a:lnTo>
                    <a:pt x="286" y="2140"/>
                  </a:lnTo>
                  <a:lnTo>
                    <a:pt x="281" y="2078"/>
                  </a:lnTo>
                  <a:lnTo>
                    <a:pt x="275" y="2022"/>
                  </a:lnTo>
                  <a:lnTo>
                    <a:pt x="265" y="1973"/>
                  </a:lnTo>
                  <a:lnTo>
                    <a:pt x="249" y="1923"/>
                  </a:lnTo>
                  <a:lnTo>
                    <a:pt x="226" y="1874"/>
                  </a:lnTo>
                  <a:lnTo>
                    <a:pt x="192" y="1820"/>
                  </a:lnTo>
                  <a:lnTo>
                    <a:pt x="149" y="17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uk-UA">
                <a:latin typeface="Arial" charset="0"/>
                <a:cs typeface="Arial" charset="0"/>
              </a:endParaRPr>
            </a:p>
          </p:txBody>
        </p:sp>
        <p:sp>
          <p:nvSpPr>
            <p:cNvPr id="5171" name="Freeform 126"/>
            <p:cNvSpPr>
              <a:spLocks/>
            </p:cNvSpPr>
            <p:nvPr/>
          </p:nvSpPr>
          <p:spPr bwMode="auto">
            <a:xfrm>
              <a:off x="2504" y="1163"/>
              <a:ext cx="170" cy="533"/>
            </a:xfrm>
            <a:custGeom>
              <a:avLst/>
              <a:gdLst>
                <a:gd name="T0" fmla="*/ 2 w 679"/>
                <a:gd name="T1" fmla="*/ 8 h 2129"/>
                <a:gd name="T2" fmla="*/ 1 w 679"/>
                <a:gd name="T3" fmla="*/ 8 h 2129"/>
                <a:gd name="T4" fmla="*/ 1 w 679"/>
                <a:gd name="T5" fmla="*/ 8 h 2129"/>
                <a:gd name="T6" fmla="*/ 1 w 679"/>
                <a:gd name="T7" fmla="*/ 7 h 2129"/>
                <a:gd name="T8" fmla="*/ 1 w 679"/>
                <a:gd name="T9" fmla="*/ 6 h 2129"/>
                <a:gd name="T10" fmla="*/ 1 w 679"/>
                <a:gd name="T11" fmla="*/ 6 h 2129"/>
                <a:gd name="T12" fmla="*/ 1 w 679"/>
                <a:gd name="T13" fmla="*/ 6 h 2129"/>
                <a:gd name="T14" fmla="*/ 1 w 679"/>
                <a:gd name="T15" fmla="*/ 5 h 2129"/>
                <a:gd name="T16" fmla="*/ 1 w 679"/>
                <a:gd name="T17" fmla="*/ 4 h 2129"/>
                <a:gd name="T18" fmla="*/ 1 w 679"/>
                <a:gd name="T19" fmla="*/ 3 h 2129"/>
                <a:gd name="T20" fmla="*/ 1 w 679"/>
                <a:gd name="T21" fmla="*/ 3 h 2129"/>
                <a:gd name="T22" fmla="*/ 1 w 679"/>
                <a:gd name="T23" fmla="*/ 3 h 2129"/>
                <a:gd name="T24" fmla="*/ 1 w 679"/>
                <a:gd name="T25" fmla="*/ 2 h 2129"/>
                <a:gd name="T26" fmla="*/ 1 w 679"/>
                <a:gd name="T27" fmla="*/ 4 h 2129"/>
                <a:gd name="T28" fmla="*/ 0 w 679"/>
                <a:gd name="T29" fmla="*/ 3 h 2129"/>
                <a:gd name="T30" fmla="*/ 0 w 679"/>
                <a:gd name="T31" fmla="*/ 3 h 2129"/>
                <a:gd name="T32" fmla="*/ 0 w 679"/>
                <a:gd name="T33" fmla="*/ 2 h 2129"/>
                <a:gd name="T34" fmla="*/ 0 w 679"/>
                <a:gd name="T35" fmla="*/ 1 h 2129"/>
                <a:gd name="T36" fmla="*/ 0 w 679"/>
                <a:gd name="T37" fmla="*/ 1 h 2129"/>
                <a:gd name="T38" fmla="*/ 0 w 679"/>
                <a:gd name="T39" fmla="*/ 1 h 2129"/>
                <a:gd name="T40" fmla="*/ 0 w 679"/>
                <a:gd name="T41" fmla="*/ 2 h 2129"/>
                <a:gd name="T42" fmla="*/ 0 w 679"/>
                <a:gd name="T43" fmla="*/ 2 h 2129"/>
                <a:gd name="T44" fmla="*/ 1 w 679"/>
                <a:gd name="T45" fmla="*/ 2 h 2129"/>
                <a:gd name="T46" fmla="*/ 1 w 679"/>
                <a:gd name="T47" fmla="*/ 2 h 2129"/>
                <a:gd name="T48" fmla="*/ 1 w 679"/>
                <a:gd name="T49" fmla="*/ 2 h 2129"/>
                <a:gd name="T50" fmla="*/ 1 w 679"/>
                <a:gd name="T51" fmla="*/ 2 h 2129"/>
                <a:gd name="T52" fmla="*/ 1 w 679"/>
                <a:gd name="T53" fmla="*/ 1 h 2129"/>
                <a:gd name="T54" fmla="*/ 2 w 679"/>
                <a:gd name="T55" fmla="*/ 1 h 2129"/>
                <a:gd name="T56" fmla="*/ 2 w 679"/>
                <a:gd name="T57" fmla="*/ 1 h 2129"/>
                <a:gd name="T58" fmla="*/ 2 w 679"/>
                <a:gd name="T59" fmla="*/ 0 h 2129"/>
                <a:gd name="T60" fmla="*/ 2 w 679"/>
                <a:gd name="T61" fmla="*/ 0 h 2129"/>
                <a:gd name="T62" fmla="*/ 2 w 679"/>
                <a:gd name="T63" fmla="*/ 0 h 2129"/>
                <a:gd name="T64" fmla="*/ 2 w 679"/>
                <a:gd name="T65" fmla="*/ 1 h 2129"/>
                <a:gd name="T66" fmla="*/ 2 w 679"/>
                <a:gd name="T67" fmla="*/ 1 h 2129"/>
                <a:gd name="T68" fmla="*/ 2 w 679"/>
                <a:gd name="T69" fmla="*/ 2 h 2129"/>
                <a:gd name="T70" fmla="*/ 2 w 679"/>
                <a:gd name="T71" fmla="*/ 3 h 2129"/>
                <a:gd name="T72" fmla="*/ 2 w 679"/>
                <a:gd name="T73" fmla="*/ 3 h 2129"/>
                <a:gd name="T74" fmla="*/ 2 w 679"/>
                <a:gd name="T75" fmla="*/ 3 h 2129"/>
                <a:gd name="T76" fmla="*/ 2 w 679"/>
                <a:gd name="T77" fmla="*/ 3 h 2129"/>
                <a:gd name="T78" fmla="*/ 2 w 679"/>
                <a:gd name="T79" fmla="*/ 3 h 2129"/>
                <a:gd name="T80" fmla="*/ 3 w 679"/>
                <a:gd name="T81" fmla="*/ 3 h 2129"/>
                <a:gd name="T82" fmla="*/ 2 w 679"/>
                <a:gd name="T83" fmla="*/ 3 h 2129"/>
                <a:gd name="T84" fmla="*/ 2 w 679"/>
                <a:gd name="T85" fmla="*/ 3 h 2129"/>
                <a:gd name="T86" fmla="*/ 3 w 679"/>
                <a:gd name="T87" fmla="*/ 4 h 2129"/>
                <a:gd name="T88" fmla="*/ 3 w 679"/>
                <a:gd name="T89" fmla="*/ 5 h 2129"/>
                <a:gd name="T90" fmla="*/ 3 w 679"/>
                <a:gd name="T91" fmla="*/ 5 h 2129"/>
                <a:gd name="T92" fmla="*/ 3 w 679"/>
                <a:gd name="T93" fmla="*/ 6 h 2129"/>
                <a:gd name="T94" fmla="*/ 2 w 679"/>
                <a:gd name="T95" fmla="*/ 6 h 2129"/>
                <a:gd name="T96" fmla="*/ 2 w 679"/>
                <a:gd name="T97" fmla="*/ 7 h 2129"/>
                <a:gd name="T98" fmla="*/ 2 w 679"/>
                <a:gd name="T99" fmla="*/ 7 h 2129"/>
                <a:gd name="T100" fmla="*/ 2 w 679"/>
                <a:gd name="T101" fmla="*/ 7 h 2129"/>
                <a:gd name="T102" fmla="*/ 2 w 679"/>
                <a:gd name="T103" fmla="*/ 8 h 2129"/>
                <a:gd name="T104" fmla="*/ 1 w 679"/>
                <a:gd name="T105" fmla="*/ 8 h 2129"/>
                <a:gd name="T106" fmla="*/ 1 w 679"/>
                <a:gd name="T107" fmla="*/ 8 h 2129"/>
                <a:gd name="T108" fmla="*/ 2 w 679"/>
                <a:gd name="T109" fmla="*/ 8 h 2129"/>
                <a:gd name="T110" fmla="*/ 2 w 679"/>
                <a:gd name="T111" fmla="*/ 8 h 2129"/>
                <a:gd name="T112" fmla="*/ 2 w 679"/>
                <a:gd name="T113" fmla="*/ 8 h 212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79"/>
                <a:gd name="T172" fmla="*/ 0 h 2129"/>
                <a:gd name="T173" fmla="*/ 679 w 679"/>
                <a:gd name="T174" fmla="*/ 2129 h 212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79" h="2129">
                  <a:moveTo>
                    <a:pt x="383" y="2129"/>
                  </a:moveTo>
                  <a:lnTo>
                    <a:pt x="380" y="2127"/>
                  </a:lnTo>
                  <a:lnTo>
                    <a:pt x="371" y="2120"/>
                  </a:lnTo>
                  <a:lnTo>
                    <a:pt x="358" y="2107"/>
                  </a:lnTo>
                  <a:lnTo>
                    <a:pt x="343" y="2087"/>
                  </a:lnTo>
                  <a:lnTo>
                    <a:pt x="326" y="2059"/>
                  </a:lnTo>
                  <a:lnTo>
                    <a:pt x="312" y="2022"/>
                  </a:lnTo>
                  <a:lnTo>
                    <a:pt x="302" y="1974"/>
                  </a:lnTo>
                  <a:lnTo>
                    <a:pt x="295" y="1916"/>
                  </a:lnTo>
                  <a:lnTo>
                    <a:pt x="291" y="1855"/>
                  </a:lnTo>
                  <a:lnTo>
                    <a:pt x="286" y="1801"/>
                  </a:lnTo>
                  <a:lnTo>
                    <a:pt x="277" y="1752"/>
                  </a:lnTo>
                  <a:lnTo>
                    <a:pt x="267" y="1706"/>
                  </a:lnTo>
                  <a:lnTo>
                    <a:pt x="254" y="1662"/>
                  </a:lnTo>
                  <a:lnTo>
                    <a:pt x="238" y="1619"/>
                  </a:lnTo>
                  <a:lnTo>
                    <a:pt x="220" y="1576"/>
                  </a:lnTo>
                  <a:lnTo>
                    <a:pt x="198" y="1531"/>
                  </a:lnTo>
                  <a:lnTo>
                    <a:pt x="174" y="1489"/>
                  </a:lnTo>
                  <a:lnTo>
                    <a:pt x="148" y="1453"/>
                  </a:lnTo>
                  <a:lnTo>
                    <a:pt x="125" y="1417"/>
                  </a:lnTo>
                  <a:lnTo>
                    <a:pt x="106" y="1377"/>
                  </a:lnTo>
                  <a:lnTo>
                    <a:pt x="96" y="1329"/>
                  </a:lnTo>
                  <a:lnTo>
                    <a:pt x="96" y="1268"/>
                  </a:lnTo>
                  <a:lnTo>
                    <a:pt x="111" y="1188"/>
                  </a:lnTo>
                  <a:lnTo>
                    <a:pt x="143" y="1085"/>
                  </a:lnTo>
                  <a:lnTo>
                    <a:pt x="163" y="1028"/>
                  </a:lnTo>
                  <a:lnTo>
                    <a:pt x="182" y="973"/>
                  </a:lnTo>
                  <a:lnTo>
                    <a:pt x="201" y="920"/>
                  </a:lnTo>
                  <a:lnTo>
                    <a:pt x="219" y="871"/>
                  </a:lnTo>
                  <a:lnTo>
                    <a:pt x="236" y="825"/>
                  </a:lnTo>
                  <a:lnTo>
                    <a:pt x="252" y="781"/>
                  </a:lnTo>
                  <a:lnTo>
                    <a:pt x="267" y="740"/>
                  </a:lnTo>
                  <a:lnTo>
                    <a:pt x="280" y="703"/>
                  </a:lnTo>
                  <a:lnTo>
                    <a:pt x="293" y="670"/>
                  </a:lnTo>
                  <a:lnTo>
                    <a:pt x="304" y="641"/>
                  </a:lnTo>
                  <a:lnTo>
                    <a:pt x="314" y="615"/>
                  </a:lnTo>
                  <a:lnTo>
                    <a:pt x="321" y="593"/>
                  </a:lnTo>
                  <a:lnTo>
                    <a:pt x="328" y="577"/>
                  </a:lnTo>
                  <a:lnTo>
                    <a:pt x="332" y="564"/>
                  </a:lnTo>
                  <a:lnTo>
                    <a:pt x="335" y="557"/>
                  </a:lnTo>
                  <a:lnTo>
                    <a:pt x="336" y="555"/>
                  </a:lnTo>
                  <a:lnTo>
                    <a:pt x="130" y="861"/>
                  </a:lnTo>
                  <a:lnTo>
                    <a:pt x="123" y="857"/>
                  </a:lnTo>
                  <a:lnTo>
                    <a:pt x="106" y="843"/>
                  </a:lnTo>
                  <a:lnTo>
                    <a:pt x="82" y="820"/>
                  </a:lnTo>
                  <a:lnTo>
                    <a:pt x="57" y="787"/>
                  </a:lnTo>
                  <a:lnTo>
                    <a:pt x="31" y="744"/>
                  </a:lnTo>
                  <a:lnTo>
                    <a:pt x="10" y="689"/>
                  </a:lnTo>
                  <a:lnTo>
                    <a:pt x="0" y="622"/>
                  </a:lnTo>
                  <a:lnTo>
                    <a:pt x="1" y="544"/>
                  </a:lnTo>
                  <a:lnTo>
                    <a:pt x="16" y="397"/>
                  </a:lnTo>
                  <a:lnTo>
                    <a:pt x="24" y="291"/>
                  </a:lnTo>
                  <a:lnTo>
                    <a:pt x="29" y="229"/>
                  </a:lnTo>
                  <a:lnTo>
                    <a:pt x="30" y="207"/>
                  </a:lnTo>
                  <a:lnTo>
                    <a:pt x="31" y="209"/>
                  </a:lnTo>
                  <a:lnTo>
                    <a:pt x="35" y="215"/>
                  </a:lnTo>
                  <a:lnTo>
                    <a:pt x="40" y="224"/>
                  </a:lnTo>
                  <a:lnTo>
                    <a:pt x="47" y="238"/>
                  </a:lnTo>
                  <a:lnTo>
                    <a:pt x="53" y="257"/>
                  </a:lnTo>
                  <a:lnTo>
                    <a:pt x="58" y="281"/>
                  </a:lnTo>
                  <a:lnTo>
                    <a:pt x="61" y="312"/>
                  </a:lnTo>
                  <a:lnTo>
                    <a:pt x="61" y="348"/>
                  </a:lnTo>
                  <a:lnTo>
                    <a:pt x="61" y="425"/>
                  </a:lnTo>
                  <a:lnTo>
                    <a:pt x="66" y="491"/>
                  </a:lnTo>
                  <a:lnTo>
                    <a:pt x="72" y="539"/>
                  </a:lnTo>
                  <a:lnTo>
                    <a:pt x="75" y="557"/>
                  </a:lnTo>
                  <a:lnTo>
                    <a:pt x="77" y="555"/>
                  </a:lnTo>
                  <a:lnTo>
                    <a:pt x="83" y="549"/>
                  </a:lnTo>
                  <a:lnTo>
                    <a:pt x="94" y="541"/>
                  </a:lnTo>
                  <a:lnTo>
                    <a:pt x="108" y="529"/>
                  </a:lnTo>
                  <a:lnTo>
                    <a:pt x="124" y="515"/>
                  </a:lnTo>
                  <a:lnTo>
                    <a:pt x="144" y="498"/>
                  </a:lnTo>
                  <a:lnTo>
                    <a:pt x="164" y="479"/>
                  </a:lnTo>
                  <a:lnTo>
                    <a:pt x="186" y="458"/>
                  </a:lnTo>
                  <a:lnTo>
                    <a:pt x="208" y="436"/>
                  </a:lnTo>
                  <a:lnTo>
                    <a:pt x="231" y="413"/>
                  </a:lnTo>
                  <a:lnTo>
                    <a:pt x="253" y="388"/>
                  </a:lnTo>
                  <a:lnTo>
                    <a:pt x="275" y="363"/>
                  </a:lnTo>
                  <a:lnTo>
                    <a:pt x="294" y="337"/>
                  </a:lnTo>
                  <a:lnTo>
                    <a:pt x="312" y="313"/>
                  </a:lnTo>
                  <a:lnTo>
                    <a:pt x="328" y="287"/>
                  </a:lnTo>
                  <a:lnTo>
                    <a:pt x="340" y="262"/>
                  </a:lnTo>
                  <a:lnTo>
                    <a:pt x="359" y="216"/>
                  </a:lnTo>
                  <a:lnTo>
                    <a:pt x="372" y="176"/>
                  </a:lnTo>
                  <a:lnTo>
                    <a:pt x="380" y="141"/>
                  </a:lnTo>
                  <a:lnTo>
                    <a:pt x="385" y="112"/>
                  </a:lnTo>
                  <a:lnTo>
                    <a:pt x="387" y="89"/>
                  </a:lnTo>
                  <a:lnTo>
                    <a:pt x="387" y="73"/>
                  </a:lnTo>
                  <a:lnTo>
                    <a:pt x="386" y="62"/>
                  </a:lnTo>
                  <a:lnTo>
                    <a:pt x="386" y="59"/>
                  </a:lnTo>
                  <a:lnTo>
                    <a:pt x="374" y="0"/>
                  </a:lnTo>
                  <a:lnTo>
                    <a:pt x="377" y="3"/>
                  </a:lnTo>
                  <a:lnTo>
                    <a:pt x="386" y="12"/>
                  </a:lnTo>
                  <a:lnTo>
                    <a:pt x="399" y="26"/>
                  </a:lnTo>
                  <a:lnTo>
                    <a:pt x="411" y="46"/>
                  </a:lnTo>
                  <a:lnTo>
                    <a:pt x="424" y="71"/>
                  </a:lnTo>
                  <a:lnTo>
                    <a:pt x="435" y="101"/>
                  </a:lnTo>
                  <a:lnTo>
                    <a:pt x="440" y="136"/>
                  </a:lnTo>
                  <a:lnTo>
                    <a:pt x="440" y="176"/>
                  </a:lnTo>
                  <a:lnTo>
                    <a:pt x="434" y="222"/>
                  </a:lnTo>
                  <a:lnTo>
                    <a:pt x="424" y="274"/>
                  </a:lnTo>
                  <a:lnTo>
                    <a:pt x="414" y="330"/>
                  </a:lnTo>
                  <a:lnTo>
                    <a:pt x="402" y="390"/>
                  </a:lnTo>
                  <a:lnTo>
                    <a:pt x="392" y="452"/>
                  </a:lnTo>
                  <a:lnTo>
                    <a:pt x="385" y="516"/>
                  </a:lnTo>
                  <a:lnTo>
                    <a:pt x="381" y="579"/>
                  </a:lnTo>
                  <a:lnTo>
                    <a:pt x="385" y="642"/>
                  </a:lnTo>
                  <a:lnTo>
                    <a:pt x="390" y="697"/>
                  </a:lnTo>
                  <a:lnTo>
                    <a:pt x="394" y="740"/>
                  </a:lnTo>
                  <a:lnTo>
                    <a:pt x="400" y="770"/>
                  </a:lnTo>
                  <a:lnTo>
                    <a:pt x="408" y="789"/>
                  </a:lnTo>
                  <a:lnTo>
                    <a:pt x="419" y="797"/>
                  </a:lnTo>
                  <a:lnTo>
                    <a:pt x="434" y="796"/>
                  </a:lnTo>
                  <a:lnTo>
                    <a:pt x="456" y="785"/>
                  </a:lnTo>
                  <a:lnTo>
                    <a:pt x="483" y="765"/>
                  </a:lnTo>
                  <a:lnTo>
                    <a:pt x="514" y="741"/>
                  </a:lnTo>
                  <a:lnTo>
                    <a:pt x="539" y="715"/>
                  </a:lnTo>
                  <a:lnTo>
                    <a:pt x="561" y="689"/>
                  </a:lnTo>
                  <a:lnTo>
                    <a:pt x="578" y="664"/>
                  </a:lnTo>
                  <a:lnTo>
                    <a:pt x="592" y="644"/>
                  </a:lnTo>
                  <a:lnTo>
                    <a:pt x="602" y="627"/>
                  </a:lnTo>
                  <a:lnTo>
                    <a:pt x="607" y="616"/>
                  </a:lnTo>
                  <a:lnTo>
                    <a:pt x="609" y="612"/>
                  </a:lnTo>
                  <a:lnTo>
                    <a:pt x="607" y="619"/>
                  </a:lnTo>
                  <a:lnTo>
                    <a:pt x="602" y="640"/>
                  </a:lnTo>
                  <a:lnTo>
                    <a:pt x="595" y="671"/>
                  </a:lnTo>
                  <a:lnTo>
                    <a:pt x="590" y="713"/>
                  </a:lnTo>
                  <a:lnTo>
                    <a:pt x="587" y="763"/>
                  </a:lnTo>
                  <a:lnTo>
                    <a:pt x="588" y="820"/>
                  </a:lnTo>
                  <a:lnTo>
                    <a:pt x="595" y="882"/>
                  </a:lnTo>
                  <a:lnTo>
                    <a:pt x="610" y="947"/>
                  </a:lnTo>
                  <a:lnTo>
                    <a:pt x="630" y="1012"/>
                  </a:lnTo>
                  <a:lnTo>
                    <a:pt x="648" y="1071"/>
                  </a:lnTo>
                  <a:lnTo>
                    <a:pt x="663" y="1128"/>
                  </a:lnTo>
                  <a:lnTo>
                    <a:pt x="675" y="1184"/>
                  </a:lnTo>
                  <a:lnTo>
                    <a:pt x="679" y="1241"/>
                  </a:lnTo>
                  <a:lnTo>
                    <a:pt x="677" y="1299"/>
                  </a:lnTo>
                  <a:lnTo>
                    <a:pt x="665" y="1359"/>
                  </a:lnTo>
                  <a:lnTo>
                    <a:pt x="643" y="1425"/>
                  </a:lnTo>
                  <a:lnTo>
                    <a:pt x="628" y="1458"/>
                  </a:lnTo>
                  <a:lnTo>
                    <a:pt x="611" y="1491"/>
                  </a:lnTo>
                  <a:lnTo>
                    <a:pt x="593" y="1524"/>
                  </a:lnTo>
                  <a:lnTo>
                    <a:pt x="574" y="1555"/>
                  </a:lnTo>
                  <a:lnTo>
                    <a:pt x="553" y="1585"/>
                  </a:lnTo>
                  <a:lnTo>
                    <a:pt x="533" y="1614"/>
                  </a:lnTo>
                  <a:lnTo>
                    <a:pt x="513" y="1643"/>
                  </a:lnTo>
                  <a:lnTo>
                    <a:pt x="491" y="1670"/>
                  </a:lnTo>
                  <a:lnTo>
                    <a:pt x="471" y="1697"/>
                  </a:lnTo>
                  <a:lnTo>
                    <a:pt x="451" y="1723"/>
                  </a:lnTo>
                  <a:lnTo>
                    <a:pt x="432" y="1747"/>
                  </a:lnTo>
                  <a:lnTo>
                    <a:pt x="415" y="1771"/>
                  </a:lnTo>
                  <a:lnTo>
                    <a:pt x="399" y="1793"/>
                  </a:lnTo>
                  <a:lnTo>
                    <a:pt x="385" y="1814"/>
                  </a:lnTo>
                  <a:lnTo>
                    <a:pt x="374" y="1835"/>
                  </a:lnTo>
                  <a:lnTo>
                    <a:pt x="364" y="1854"/>
                  </a:lnTo>
                  <a:lnTo>
                    <a:pt x="350" y="1888"/>
                  </a:lnTo>
                  <a:lnTo>
                    <a:pt x="339" y="1917"/>
                  </a:lnTo>
                  <a:lnTo>
                    <a:pt x="332" y="1942"/>
                  </a:lnTo>
                  <a:lnTo>
                    <a:pt x="328" y="1964"/>
                  </a:lnTo>
                  <a:lnTo>
                    <a:pt x="326" y="1982"/>
                  </a:lnTo>
                  <a:lnTo>
                    <a:pt x="329" y="1998"/>
                  </a:lnTo>
                  <a:lnTo>
                    <a:pt x="334" y="2012"/>
                  </a:lnTo>
                  <a:lnTo>
                    <a:pt x="343" y="2026"/>
                  </a:lnTo>
                  <a:lnTo>
                    <a:pt x="353" y="2040"/>
                  </a:lnTo>
                  <a:lnTo>
                    <a:pt x="363" y="2054"/>
                  </a:lnTo>
                  <a:lnTo>
                    <a:pt x="372" y="2069"/>
                  </a:lnTo>
                  <a:lnTo>
                    <a:pt x="379" y="2083"/>
                  </a:lnTo>
                  <a:lnTo>
                    <a:pt x="385" y="2096"/>
                  </a:lnTo>
                  <a:lnTo>
                    <a:pt x="388" y="2109"/>
                  </a:lnTo>
                  <a:lnTo>
                    <a:pt x="387" y="2120"/>
                  </a:lnTo>
                  <a:lnTo>
                    <a:pt x="383" y="21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uk-UA">
                <a:latin typeface="Arial" charset="0"/>
                <a:cs typeface="Arial" charset="0"/>
              </a:endParaRPr>
            </a:p>
          </p:txBody>
        </p:sp>
        <p:sp>
          <p:nvSpPr>
            <p:cNvPr id="5172" name="Freeform 127"/>
            <p:cNvSpPr>
              <a:spLocks/>
            </p:cNvSpPr>
            <p:nvPr/>
          </p:nvSpPr>
          <p:spPr bwMode="auto">
            <a:xfrm>
              <a:off x="2212" y="1186"/>
              <a:ext cx="241" cy="157"/>
            </a:xfrm>
            <a:custGeom>
              <a:avLst/>
              <a:gdLst>
                <a:gd name="T0" fmla="*/ 1 w 964"/>
                <a:gd name="T1" fmla="*/ 3 h 625"/>
                <a:gd name="T2" fmla="*/ 1 w 964"/>
                <a:gd name="T3" fmla="*/ 3 h 625"/>
                <a:gd name="T4" fmla="*/ 1 w 964"/>
                <a:gd name="T5" fmla="*/ 2 h 625"/>
                <a:gd name="T6" fmla="*/ 1 w 964"/>
                <a:gd name="T7" fmla="*/ 2 h 625"/>
                <a:gd name="T8" fmla="*/ 0 w 964"/>
                <a:gd name="T9" fmla="*/ 2 h 625"/>
                <a:gd name="T10" fmla="*/ 0 w 964"/>
                <a:gd name="T11" fmla="*/ 2 h 625"/>
                <a:gd name="T12" fmla="*/ 0 w 964"/>
                <a:gd name="T13" fmla="*/ 2 h 625"/>
                <a:gd name="T14" fmla="*/ 0 w 964"/>
                <a:gd name="T15" fmla="*/ 2 h 625"/>
                <a:gd name="T16" fmla="*/ 0 w 964"/>
                <a:gd name="T17" fmla="*/ 2 h 625"/>
                <a:gd name="T18" fmla="*/ 0 w 964"/>
                <a:gd name="T19" fmla="*/ 2 h 625"/>
                <a:gd name="T20" fmla="*/ 0 w 964"/>
                <a:gd name="T21" fmla="*/ 2 h 625"/>
                <a:gd name="T22" fmla="*/ 0 w 964"/>
                <a:gd name="T23" fmla="*/ 1 h 625"/>
                <a:gd name="T24" fmla="*/ 0 w 964"/>
                <a:gd name="T25" fmla="*/ 1 h 625"/>
                <a:gd name="T26" fmla="*/ 1 w 964"/>
                <a:gd name="T27" fmla="*/ 1 h 625"/>
                <a:gd name="T28" fmla="*/ 1 w 964"/>
                <a:gd name="T29" fmla="*/ 1 h 625"/>
                <a:gd name="T30" fmla="*/ 1 w 964"/>
                <a:gd name="T31" fmla="*/ 1 h 625"/>
                <a:gd name="T32" fmla="*/ 1 w 964"/>
                <a:gd name="T33" fmla="*/ 1 h 625"/>
                <a:gd name="T34" fmla="*/ 1 w 964"/>
                <a:gd name="T35" fmla="*/ 2 h 625"/>
                <a:gd name="T36" fmla="*/ 2 w 964"/>
                <a:gd name="T37" fmla="*/ 2 h 625"/>
                <a:gd name="T38" fmla="*/ 2 w 964"/>
                <a:gd name="T39" fmla="*/ 2 h 625"/>
                <a:gd name="T40" fmla="*/ 2 w 964"/>
                <a:gd name="T41" fmla="*/ 2 h 625"/>
                <a:gd name="T42" fmla="*/ 2 w 964"/>
                <a:gd name="T43" fmla="*/ 2 h 625"/>
                <a:gd name="T44" fmla="*/ 2 w 964"/>
                <a:gd name="T45" fmla="*/ 2 h 625"/>
                <a:gd name="T46" fmla="*/ 2 w 964"/>
                <a:gd name="T47" fmla="*/ 2 h 625"/>
                <a:gd name="T48" fmla="*/ 3 w 964"/>
                <a:gd name="T49" fmla="*/ 2 h 625"/>
                <a:gd name="T50" fmla="*/ 3 w 964"/>
                <a:gd name="T51" fmla="*/ 1 h 625"/>
                <a:gd name="T52" fmla="*/ 3 w 964"/>
                <a:gd name="T53" fmla="*/ 1 h 625"/>
                <a:gd name="T54" fmla="*/ 3 w 964"/>
                <a:gd name="T55" fmla="*/ 1 h 625"/>
                <a:gd name="T56" fmla="*/ 3 w 964"/>
                <a:gd name="T57" fmla="*/ 1 h 625"/>
                <a:gd name="T58" fmla="*/ 4 w 964"/>
                <a:gd name="T59" fmla="*/ 0 h 625"/>
                <a:gd name="T60" fmla="*/ 4 w 964"/>
                <a:gd name="T61" fmla="*/ 0 h 625"/>
                <a:gd name="T62" fmla="*/ 4 w 964"/>
                <a:gd name="T63" fmla="*/ 0 h 625"/>
                <a:gd name="T64" fmla="*/ 4 w 964"/>
                <a:gd name="T65" fmla="*/ 0 h 625"/>
                <a:gd name="T66" fmla="*/ 4 w 964"/>
                <a:gd name="T67" fmla="*/ 0 h 625"/>
                <a:gd name="T68" fmla="*/ 4 w 964"/>
                <a:gd name="T69" fmla="*/ 1 h 625"/>
                <a:gd name="T70" fmla="*/ 4 w 964"/>
                <a:gd name="T71" fmla="*/ 1 h 625"/>
                <a:gd name="T72" fmla="*/ 4 w 964"/>
                <a:gd name="T73" fmla="*/ 1 h 625"/>
                <a:gd name="T74" fmla="*/ 4 w 964"/>
                <a:gd name="T75" fmla="*/ 2 h 625"/>
                <a:gd name="T76" fmla="*/ 4 w 964"/>
                <a:gd name="T77" fmla="*/ 2 h 625"/>
                <a:gd name="T78" fmla="*/ 4 w 964"/>
                <a:gd name="T79" fmla="*/ 2 h 625"/>
                <a:gd name="T80" fmla="*/ 4 w 964"/>
                <a:gd name="T81" fmla="*/ 2 h 625"/>
                <a:gd name="T82" fmla="*/ 3 w 964"/>
                <a:gd name="T83" fmla="*/ 2 h 625"/>
                <a:gd name="T84" fmla="*/ 3 w 964"/>
                <a:gd name="T85" fmla="*/ 2 h 625"/>
                <a:gd name="T86" fmla="*/ 3 w 964"/>
                <a:gd name="T87" fmla="*/ 3 h 625"/>
                <a:gd name="T88" fmla="*/ 3 w 964"/>
                <a:gd name="T89" fmla="*/ 3 h 625"/>
                <a:gd name="T90" fmla="*/ 2 w 964"/>
                <a:gd name="T91" fmla="*/ 3 h 625"/>
                <a:gd name="T92" fmla="*/ 2 w 964"/>
                <a:gd name="T93" fmla="*/ 3 h 625"/>
                <a:gd name="T94" fmla="*/ 2 w 964"/>
                <a:gd name="T95" fmla="*/ 3 h 625"/>
                <a:gd name="T96" fmla="*/ 2 w 964"/>
                <a:gd name="T97" fmla="*/ 3 h 625"/>
                <a:gd name="T98" fmla="*/ 2 w 964"/>
                <a:gd name="T99" fmla="*/ 3 h 625"/>
                <a:gd name="T100" fmla="*/ 2 w 964"/>
                <a:gd name="T101" fmla="*/ 3 h 625"/>
                <a:gd name="T102" fmla="*/ 2 w 964"/>
                <a:gd name="T103" fmla="*/ 3 h 625"/>
                <a:gd name="T104" fmla="*/ 2 w 964"/>
                <a:gd name="T105" fmla="*/ 3 h 625"/>
                <a:gd name="T106" fmla="*/ 2 w 964"/>
                <a:gd name="T107" fmla="*/ 3 h 625"/>
                <a:gd name="T108" fmla="*/ 1 w 964"/>
                <a:gd name="T109" fmla="*/ 3 h 625"/>
                <a:gd name="T110" fmla="*/ 1 w 964"/>
                <a:gd name="T111" fmla="*/ 3 h 625"/>
                <a:gd name="T112" fmla="*/ 1 w 964"/>
                <a:gd name="T113" fmla="*/ 3 h 625"/>
                <a:gd name="T114" fmla="*/ 1 w 964"/>
                <a:gd name="T115" fmla="*/ 3 h 625"/>
                <a:gd name="T116" fmla="*/ 1 w 964"/>
                <a:gd name="T117" fmla="*/ 3 h 625"/>
                <a:gd name="T118" fmla="*/ 1 w 964"/>
                <a:gd name="T119" fmla="*/ 3 h 62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64"/>
                <a:gd name="T181" fmla="*/ 0 h 625"/>
                <a:gd name="T182" fmla="*/ 964 w 964"/>
                <a:gd name="T183" fmla="*/ 625 h 62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64" h="625">
                  <a:moveTo>
                    <a:pt x="166" y="625"/>
                  </a:moveTo>
                  <a:lnTo>
                    <a:pt x="164" y="624"/>
                  </a:lnTo>
                  <a:lnTo>
                    <a:pt x="157" y="619"/>
                  </a:lnTo>
                  <a:lnTo>
                    <a:pt x="148" y="611"/>
                  </a:lnTo>
                  <a:lnTo>
                    <a:pt x="136" y="601"/>
                  </a:lnTo>
                  <a:lnTo>
                    <a:pt x="122" y="590"/>
                  </a:lnTo>
                  <a:lnTo>
                    <a:pt x="106" y="576"/>
                  </a:lnTo>
                  <a:lnTo>
                    <a:pt x="90" y="560"/>
                  </a:lnTo>
                  <a:lnTo>
                    <a:pt x="72" y="544"/>
                  </a:lnTo>
                  <a:lnTo>
                    <a:pt x="56" y="527"/>
                  </a:lnTo>
                  <a:lnTo>
                    <a:pt x="40" y="509"/>
                  </a:lnTo>
                  <a:lnTo>
                    <a:pt x="26" y="492"/>
                  </a:lnTo>
                  <a:lnTo>
                    <a:pt x="15" y="473"/>
                  </a:lnTo>
                  <a:lnTo>
                    <a:pt x="6" y="455"/>
                  </a:lnTo>
                  <a:lnTo>
                    <a:pt x="1" y="438"/>
                  </a:lnTo>
                  <a:lnTo>
                    <a:pt x="0" y="422"/>
                  </a:lnTo>
                  <a:lnTo>
                    <a:pt x="4" y="407"/>
                  </a:lnTo>
                  <a:lnTo>
                    <a:pt x="10" y="393"/>
                  </a:lnTo>
                  <a:lnTo>
                    <a:pt x="16" y="380"/>
                  </a:lnTo>
                  <a:lnTo>
                    <a:pt x="24" y="368"/>
                  </a:lnTo>
                  <a:lnTo>
                    <a:pt x="32" y="356"/>
                  </a:lnTo>
                  <a:lnTo>
                    <a:pt x="39" y="346"/>
                  </a:lnTo>
                  <a:lnTo>
                    <a:pt x="49" y="337"/>
                  </a:lnTo>
                  <a:lnTo>
                    <a:pt x="58" y="329"/>
                  </a:lnTo>
                  <a:lnTo>
                    <a:pt x="69" y="323"/>
                  </a:lnTo>
                  <a:lnTo>
                    <a:pt x="82" y="317"/>
                  </a:lnTo>
                  <a:lnTo>
                    <a:pt x="96" y="313"/>
                  </a:lnTo>
                  <a:lnTo>
                    <a:pt x="111" y="311"/>
                  </a:lnTo>
                  <a:lnTo>
                    <a:pt x="128" y="310"/>
                  </a:lnTo>
                  <a:lnTo>
                    <a:pt x="147" y="311"/>
                  </a:lnTo>
                  <a:lnTo>
                    <a:pt x="167" y="313"/>
                  </a:lnTo>
                  <a:lnTo>
                    <a:pt x="191" y="317"/>
                  </a:lnTo>
                  <a:lnTo>
                    <a:pt x="215" y="324"/>
                  </a:lnTo>
                  <a:lnTo>
                    <a:pt x="241" y="331"/>
                  </a:lnTo>
                  <a:lnTo>
                    <a:pt x="267" y="339"/>
                  </a:lnTo>
                  <a:lnTo>
                    <a:pt x="293" y="346"/>
                  </a:lnTo>
                  <a:lnTo>
                    <a:pt x="319" y="354"/>
                  </a:lnTo>
                  <a:lnTo>
                    <a:pt x="345" y="360"/>
                  </a:lnTo>
                  <a:lnTo>
                    <a:pt x="369" y="367"/>
                  </a:lnTo>
                  <a:lnTo>
                    <a:pt x="395" y="373"/>
                  </a:lnTo>
                  <a:lnTo>
                    <a:pt x="420" y="378"/>
                  </a:lnTo>
                  <a:lnTo>
                    <a:pt x="445" y="382"/>
                  </a:lnTo>
                  <a:lnTo>
                    <a:pt x="469" y="385"/>
                  </a:lnTo>
                  <a:lnTo>
                    <a:pt x="494" y="387"/>
                  </a:lnTo>
                  <a:lnTo>
                    <a:pt x="519" y="388"/>
                  </a:lnTo>
                  <a:lnTo>
                    <a:pt x="543" y="388"/>
                  </a:lnTo>
                  <a:lnTo>
                    <a:pt x="567" y="386"/>
                  </a:lnTo>
                  <a:lnTo>
                    <a:pt x="592" y="382"/>
                  </a:lnTo>
                  <a:lnTo>
                    <a:pt x="616" y="377"/>
                  </a:lnTo>
                  <a:lnTo>
                    <a:pt x="640" y="367"/>
                  </a:lnTo>
                  <a:lnTo>
                    <a:pt x="665" y="351"/>
                  </a:lnTo>
                  <a:lnTo>
                    <a:pt x="690" y="329"/>
                  </a:lnTo>
                  <a:lnTo>
                    <a:pt x="714" y="303"/>
                  </a:lnTo>
                  <a:lnTo>
                    <a:pt x="738" y="274"/>
                  </a:lnTo>
                  <a:lnTo>
                    <a:pt x="762" y="242"/>
                  </a:lnTo>
                  <a:lnTo>
                    <a:pt x="784" y="209"/>
                  </a:lnTo>
                  <a:lnTo>
                    <a:pt x="806" y="175"/>
                  </a:lnTo>
                  <a:lnTo>
                    <a:pt x="825" y="142"/>
                  </a:lnTo>
                  <a:lnTo>
                    <a:pt x="844" y="110"/>
                  </a:lnTo>
                  <a:lnTo>
                    <a:pt x="860" y="81"/>
                  </a:lnTo>
                  <a:lnTo>
                    <a:pt x="874" y="54"/>
                  </a:lnTo>
                  <a:lnTo>
                    <a:pt x="884" y="32"/>
                  </a:lnTo>
                  <a:lnTo>
                    <a:pt x="893" y="15"/>
                  </a:lnTo>
                  <a:lnTo>
                    <a:pt x="897" y="4"/>
                  </a:lnTo>
                  <a:lnTo>
                    <a:pt x="899" y="0"/>
                  </a:lnTo>
                  <a:lnTo>
                    <a:pt x="904" y="9"/>
                  </a:lnTo>
                  <a:lnTo>
                    <a:pt x="913" y="30"/>
                  </a:lnTo>
                  <a:lnTo>
                    <a:pt x="927" y="65"/>
                  </a:lnTo>
                  <a:lnTo>
                    <a:pt x="942" y="107"/>
                  </a:lnTo>
                  <a:lnTo>
                    <a:pt x="955" y="155"/>
                  </a:lnTo>
                  <a:lnTo>
                    <a:pt x="963" y="206"/>
                  </a:lnTo>
                  <a:lnTo>
                    <a:pt x="964" y="256"/>
                  </a:lnTo>
                  <a:lnTo>
                    <a:pt x="954" y="304"/>
                  </a:lnTo>
                  <a:lnTo>
                    <a:pt x="947" y="328"/>
                  </a:lnTo>
                  <a:lnTo>
                    <a:pt x="939" y="352"/>
                  </a:lnTo>
                  <a:lnTo>
                    <a:pt x="933" y="377"/>
                  </a:lnTo>
                  <a:lnTo>
                    <a:pt x="925" y="401"/>
                  </a:lnTo>
                  <a:lnTo>
                    <a:pt x="918" y="427"/>
                  </a:lnTo>
                  <a:lnTo>
                    <a:pt x="909" y="451"/>
                  </a:lnTo>
                  <a:lnTo>
                    <a:pt x="899" y="476"/>
                  </a:lnTo>
                  <a:lnTo>
                    <a:pt x="888" y="498"/>
                  </a:lnTo>
                  <a:lnTo>
                    <a:pt x="875" y="520"/>
                  </a:lnTo>
                  <a:lnTo>
                    <a:pt x="859" y="539"/>
                  </a:lnTo>
                  <a:lnTo>
                    <a:pt x="840" y="557"/>
                  </a:lnTo>
                  <a:lnTo>
                    <a:pt x="819" y="572"/>
                  </a:lnTo>
                  <a:lnTo>
                    <a:pt x="794" y="585"/>
                  </a:lnTo>
                  <a:lnTo>
                    <a:pt x="765" y="596"/>
                  </a:lnTo>
                  <a:lnTo>
                    <a:pt x="733" y="602"/>
                  </a:lnTo>
                  <a:lnTo>
                    <a:pt x="696" y="606"/>
                  </a:lnTo>
                  <a:lnTo>
                    <a:pt x="659" y="607"/>
                  </a:lnTo>
                  <a:lnTo>
                    <a:pt x="622" y="608"/>
                  </a:lnTo>
                  <a:lnTo>
                    <a:pt x="589" y="608"/>
                  </a:lnTo>
                  <a:lnTo>
                    <a:pt x="557" y="608"/>
                  </a:lnTo>
                  <a:lnTo>
                    <a:pt x="527" y="608"/>
                  </a:lnTo>
                  <a:lnTo>
                    <a:pt x="500" y="608"/>
                  </a:lnTo>
                  <a:lnTo>
                    <a:pt x="476" y="608"/>
                  </a:lnTo>
                  <a:lnTo>
                    <a:pt x="454" y="607"/>
                  </a:lnTo>
                  <a:lnTo>
                    <a:pt x="434" y="606"/>
                  </a:lnTo>
                  <a:lnTo>
                    <a:pt x="417" y="606"/>
                  </a:lnTo>
                  <a:lnTo>
                    <a:pt x="403" y="605"/>
                  </a:lnTo>
                  <a:lnTo>
                    <a:pt x="390" y="603"/>
                  </a:lnTo>
                  <a:lnTo>
                    <a:pt x="381" y="603"/>
                  </a:lnTo>
                  <a:lnTo>
                    <a:pt x="374" y="602"/>
                  </a:lnTo>
                  <a:lnTo>
                    <a:pt x="369" y="602"/>
                  </a:lnTo>
                  <a:lnTo>
                    <a:pt x="368" y="602"/>
                  </a:lnTo>
                  <a:lnTo>
                    <a:pt x="367" y="602"/>
                  </a:lnTo>
                  <a:lnTo>
                    <a:pt x="362" y="602"/>
                  </a:lnTo>
                  <a:lnTo>
                    <a:pt x="354" y="603"/>
                  </a:lnTo>
                  <a:lnTo>
                    <a:pt x="346" y="603"/>
                  </a:lnTo>
                  <a:lnTo>
                    <a:pt x="334" y="605"/>
                  </a:lnTo>
                  <a:lnTo>
                    <a:pt x="320" y="605"/>
                  </a:lnTo>
                  <a:lnTo>
                    <a:pt x="306" y="606"/>
                  </a:lnTo>
                  <a:lnTo>
                    <a:pt x="290" y="607"/>
                  </a:lnTo>
                  <a:lnTo>
                    <a:pt x="274" y="609"/>
                  </a:lnTo>
                  <a:lnTo>
                    <a:pt x="256" y="610"/>
                  </a:lnTo>
                  <a:lnTo>
                    <a:pt x="239" y="612"/>
                  </a:lnTo>
                  <a:lnTo>
                    <a:pt x="223" y="614"/>
                  </a:lnTo>
                  <a:lnTo>
                    <a:pt x="207" y="616"/>
                  </a:lnTo>
                  <a:lnTo>
                    <a:pt x="192" y="620"/>
                  </a:lnTo>
                  <a:lnTo>
                    <a:pt x="178" y="622"/>
                  </a:lnTo>
                  <a:lnTo>
                    <a:pt x="166" y="6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uk-UA">
                <a:latin typeface="Arial" charset="0"/>
                <a:cs typeface="Arial" charset="0"/>
              </a:endParaRPr>
            </a:p>
          </p:txBody>
        </p:sp>
        <p:sp>
          <p:nvSpPr>
            <p:cNvPr id="5173" name="Freeform 128"/>
            <p:cNvSpPr>
              <a:spLocks/>
            </p:cNvSpPr>
            <p:nvPr/>
          </p:nvSpPr>
          <p:spPr bwMode="auto">
            <a:xfrm>
              <a:off x="2237" y="1233"/>
              <a:ext cx="198" cy="90"/>
            </a:xfrm>
            <a:custGeom>
              <a:avLst/>
              <a:gdLst>
                <a:gd name="T0" fmla="*/ 1 w 791"/>
                <a:gd name="T1" fmla="*/ 1 h 362"/>
                <a:gd name="T2" fmla="*/ 1 w 791"/>
                <a:gd name="T3" fmla="*/ 1 h 362"/>
                <a:gd name="T4" fmla="*/ 0 w 791"/>
                <a:gd name="T5" fmla="*/ 1 h 362"/>
                <a:gd name="T6" fmla="*/ 0 w 791"/>
                <a:gd name="T7" fmla="*/ 1 h 362"/>
                <a:gd name="T8" fmla="*/ 0 w 791"/>
                <a:gd name="T9" fmla="*/ 1 h 362"/>
                <a:gd name="T10" fmla="*/ 0 w 791"/>
                <a:gd name="T11" fmla="*/ 1 h 362"/>
                <a:gd name="T12" fmla="*/ 0 w 791"/>
                <a:gd name="T13" fmla="*/ 1 h 362"/>
                <a:gd name="T14" fmla="*/ 0 w 791"/>
                <a:gd name="T15" fmla="*/ 1 h 362"/>
                <a:gd name="T16" fmla="*/ 0 w 791"/>
                <a:gd name="T17" fmla="*/ 1 h 362"/>
                <a:gd name="T18" fmla="*/ 0 w 791"/>
                <a:gd name="T19" fmla="*/ 1 h 362"/>
                <a:gd name="T20" fmla="*/ 0 w 791"/>
                <a:gd name="T21" fmla="*/ 1 h 362"/>
                <a:gd name="T22" fmla="*/ 1 w 791"/>
                <a:gd name="T23" fmla="*/ 1 h 362"/>
                <a:gd name="T24" fmla="*/ 1 w 791"/>
                <a:gd name="T25" fmla="*/ 1 h 362"/>
                <a:gd name="T26" fmla="*/ 1 w 791"/>
                <a:gd name="T27" fmla="*/ 1 h 362"/>
                <a:gd name="T28" fmla="*/ 1 w 791"/>
                <a:gd name="T29" fmla="*/ 1 h 362"/>
                <a:gd name="T30" fmla="*/ 1 w 791"/>
                <a:gd name="T31" fmla="*/ 1 h 362"/>
                <a:gd name="T32" fmla="*/ 1 w 791"/>
                <a:gd name="T33" fmla="*/ 1 h 362"/>
                <a:gd name="T34" fmla="*/ 2 w 791"/>
                <a:gd name="T35" fmla="*/ 1 h 362"/>
                <a:gd name="T36" fmla="*/ 2 w 791"/>
                <a:gd name="T37" fmla="*/ 1 h 362"/>
                <a:gd name="T38" fmla="*/ 2 w 791"/>
                <a:gd name="T39" fmla="*/ 1 h 362"/>
                <a:gd name="T40" fmla="*/ 2 w 791"/>
                <a:gd name="T41" fmla="*/ 1 h 362"/>
                <a:gd name="T42" fmla="*/ 2 w 791"/>
                <a:gd name="T43" fmla="*/ 1 h 362"/>
                <a:gd name="T44" fmla="*/ 3 w 791"/>
                <a:gd name="T45" fmla="*/ 1 h 362"/>
                <a:gd name="T46" fmla="*/ 3 w 791"/>
                <a:gd name="T47" fmla="*/ 1 h 362"/>
                <a:gd name="T48" fmla="*/ 3 w 791"/>
                <a:gd name="T49" fmla="*/ 1 h 362"/>
                <a:gd name="T50" fmla="*/ 3 w 791"/>
                <a:gd name="T51" fmla="*/ 0 h 362"/>
                <a:gd name="T52" fmla="*/ 3 w 791"/>
                <a:gd name="T53" fmla="*/ 0 h 362"/>
                <a:gd name="T54" fmla="*/ 3 w 791"/>
                <a:gd name="T55" fmla="*/ 0 h 362"/>
                <a:gd name="T56" fmla="*/ 3 w 791"/>
                <a:gd name="T57" fmla="*/ 0 h 362"/>
                <a:gd name="T58" fmla="*/ 3 w 791"/>
                <a:gd name="T59" fmla="*/ 0 h 362"/>
                <a:gd name="T60" fmla="*/ 3 w 791"/>
                <a:gd name="T61" fmla="*/ 0 h 362"/>
                <a:gd name="T62" fmla="*/ 3 w 791"/>
                <a:gd name="T63" fmla="*/ 1 h 362"/>
                <a:gd name="T64" fmla="*/ 3 w 791"/>
                <a:gd name="T65" fmla="*/ 1 h 362"/>
                <a:gd name="T66" fmla="*/ 3 w 791"/>
                <a:gd name="T67" fmla="*/ 1 h 362"/>
                <a:gd name="T68" fmla="*/ 3 w 791"/>
                <a:gd name="T69" fmla="*/ 1 h 362"/>
                <a:gd name="T70" fmla="*/ 3 w 791"/>
                <a:gd name="T71" fmla="*/ 1 h 362"/>
                <a:gd name="T72" fmla="*/ 3 w 791"/>
                <a:gd name="T73" fmla="*/ 1 h 362"/>
                <a:gd name="T74" fmla="*/ 3 w 791"/>
                <a:gd name="T75" fmla="*/ 1 h 362"/>
                <a:gd name="T76" fmla="*/ 2 w 791"/>
                <a:gd name="T77" fmla="*/ 1 h 362"/>
                <a:gd name="T78" fmla="*/ 2 w 791"/>
                <a:gd name="T79" fmla="*/ 1 h 362"/>
                <a:gd name="T80" fmla="*/ 2 w 791"/>
                <a:gd name="T81" fmla="*/ 1 h 362"/>
                <a:gd name="T82" fmla="*/ 2 w 791"/>
                <a:gd name="T83" fmla="*/ 1 h 362"/>
                <a:gd name="T84" fmla="*/ 1 w 791"/>
                <a:gd name="T85" fmla="*/ 1 h 362"/>
                <a:gd name="T86" fmla="*/ 1 w 791"/>
                <a:gd name="T87" fmla="*/ 1 h 362"/>
                <a:gd name="T88" fmla="*/ 1 w 791"/>
                <a:gd name="T89" fmla="*/ 1 h 362"/>
                <a:gd name="T90" fmla="*/ 1 w 791"/>
                <a:gd name="T91" fmla="*/ 1 h 362"/>
                <a:gd name="T92" fmla="*/ 1 w 791"/>
                <a:gd name="T93" fmla="*/ 1 h 362"/>
                <a:gd name="T94" fmla="*/ 1 w 791"/>
                <a:gd name="T95" fmla="*/ 1 h 3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91"/>
                <a:gd name="T145" fmla="*/ 0 h 362"/>
                <a:gd name="T146" fmla="*/ 791 w 791"/>
                <a:gd name="T147" fmla="*/ 362 h 3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91" h="362">
                  <a:moveTo>
                    <a:pt x="121" y="347"/>
                  </a:moveTo>
                  <a:lnTo>
                    <a:pt x="119" y="346"/>
                  </a:lnTo>
                  <a:lnTo>
                    <a:pt x="113" y="341"/>
                  </a:lnTo>
                  <a:lnTo>
                    <a:pt x="105" y="335"/>
                  </a:lnTo>
                  <a:lnTo>
                    <a:pt x="94" y="326"/>
                  </a:lnTo>
                  <a:lnTo>
                    <a:pt x="81" y="318"/>
                  </a:lnTo>
                  <a:lnTo>
                    <a:pt x="68" y="307"/>
                  </a:lnTo>
                  <a:lnTo>
                    <a:pt x="54" y="295"/>
                  </a:lnTo>
                  <a:lnTo>
                    <a:pt x="41" y="283"/>
                  </a:lnTo>
                  <a:lnTo>
                    <a:pt x="28" y="271"/>
                  </a:lnTo>
                  <a:lnTo>
                    <a:pt x="18" y="261"/>
                  </a:lnTo>
                  <a:lnTo>
                    <a:pt x="9" y="250"/>
                  </a:lnTo>
                  <a:lnTo>
                    <a:pt x="3" y="240"/>
                  </a:lnTo>
                  <a:lnTo>
                    <a:pt x="0" y="233"/>
                  </a:lnTo>
                  <a:lnTo>
                    <a:pt x="3" y="227"/>
                  </a:lnTo>
                  <a:lnTo>
                    <a:pt x="10" y="224"/>
                  </a:lnTo>
                  <a:lnTo>
                    <a:pt x="22" y="223"/>
                  </a:lnTo>
                  <a:lnTo>
                    <a:pt x="36" y="224"/>
                  </a:lnTo>
                  <a:lnTo>
                    <a:pt x="49" y="225"/>
                  </a:lnTo>
                  <a:lnTo>
                    <a:pt x="61" y="227"/>
                  </a:lnTo>
                  <a:lnTo>
                    <a:pt x="71" y="229"/>
                  </a:lnTo>
                  <a:lnTo>
                    <a:pt x="81" y="232"/>
                  </a:lnTo>
                  <a:lnTo>
                    <a:pt x="92" y="235"/>
                  </a:lnTo>
                  <a:lnTo>
                    <a:pt x="103" y="237"/>
                  </a:lnTo>
                  <a:lnTo>
                    <a:pt x="116" y="240"/>
                  </a:lnTo>
                  <a:lnTo>
                    <a:pt x="128" y="243"/>
                  </a:lnTo>
                  <a:lnTo>
                    <a:pt x="145" y="247"/>
                  </a:lnTo>
                  <a:lnTo>
                    <a:pt x="163" y="250"/>
                  </a:lnTo>
                  <a:lnTo>
                    <a:pt x="183" y="253"/>
                  </a:lnTo>
                  <a:lnTo>
                    <a:pt x="207" y="256"/>
                  </a:lnTo>
                  <a:lnTo>
                    <a:pt x="235" y="259"/>
                  </a:lnTo>
                  <a:lnTo>
                    <a:pt x="267" y="262"/>
                  </a:lnTo>
                  <a:lnTo>
                    <a:pt x="304" y="265"/>
                  </a:lnTo>
                  <a:lnTo>
                    <a:pt x="341" y="267"/>
                  </a:lnTo>
                  <a:lnTo>
                    <a:pt x="375" y="270"/>
                  </a:lnTo>
                  <a:lnTo>
                    <a:pt x="405" y="272"/>
                  </a:lnTo>
                  <a:lnTo>
                    <a:pt x="433" y="273"/>
                  </a:lnTo>
                  <a:lnTo>
                    <a:pt x="459" y="276"/>
                  </a:lnTo>
                  <a:lnTo>
                    <a:pt x="481" y="276"/>
                  </a:lnTo>
                  <a:lnTo>
                    <a:pt x="502" y="276"/>
                  </a:lnTo>
                  <a:lnTo>
                    <a:pt x="521" y="275"/>
                  </a:lnTo>
                  <a:lnTo>
                    <a:pt x="538" y="272"/>
                  </a:lnTo>
                  <a:lnTo>
                    <a:pt x="554" y="269"/>
                  </a:lnTo>
                  <a:lnTo>
                    <a:pt x="569" y="264"/>
                  </a:lnTo>
                  <a:lnTo>
                    <a:pt x="584" y="257"/>
                  </a:lnTo>
                  <a:lnTo>
                    <a:pt x="598" y="250"/>
                  </a:lnTo>
                  <a:lnTo>
                    <a:pt x="612" y="240"/>
                  </a:lnTo>
                  <a:lnTo>
                    <a:pt x="626" y="229"/>
                  </a:lnTo>
                  <a:lnTo>
                    <a:pt x="640" y="215"/>
                  </a:lnTo>
                  <a:lnTo>
                    <a:pt x="669" y="183"/>
                  </a:lnTo>
                  <a:lnTo>
                    <a:pt x="696" y="149"/>
                  </a:lnTo>
                  <a:lnTo>
                    <a:pt x="722" y="113"/>
                  </a:lnTo>
                  <a:lnTo>
                    <a:pt x="745" y="79"/>
                  </a:lnTo>
                  <a:lnTo>
                    <a:pt x="764" y="48"/>
                  </a:lnTo>
                  <a:lnTo>
                    <a:pt x="778" y="23"/>
                  </a:lnTo>
                  <a:lnTo>
                    <a:pt x="788" y="7"/>
                  </a:lnTo>
                  <a:lnTo>
                    <a:pt x="791" y="0"/>
                  </a:lnTo>
                  <a:lnTo>
                    <a:pt x="791" y="7"/>
                  </a:lnTo>
                  <a:lnTo>
                    <a:pt x="789" y="25"/>
                  </a:lnTo>
                  <a:lnTo>
                    <a:pt x="786" y="53"/>
                  </a:lnTo>
                  <a:lnTo>
                    <a:pt x="780" y="87"/>
                  </a:lnTo>
                  <a:lnTo>
                    <a:pt x="771" y="127"/>
                  </a:lnTo>
                  <a:lnTo>
                    <a:pt x="759" y="169"/>
                  </a:lnTo>
                  <a:lnTo>
                    <a:pt x="743" y="210"/>
                  </a:lnTo>
                  <a:lnTo>
                    <a:pt x="721" y="250"/>
                  </a:lnTo>
                  <a:lnTo>
                    <a:pt x="710" y="267"/>
                  </a:lnTo>
                  <a:lnTo>
                    <a:pt x="703" y="282"/>
                  </a:lnTo>
                  <a:lnTo>
                    <a:pt x="696" y="295"/>
                  </a:lnTo>
                  <a:lnTo>
                    <a:pt x="691" y="306"/>
                  </a:lnTo>
                  <a:lnTo>
                    <a:pt x="687" y="315"/>
                  </a:lnTo>
                  <a:lnTo>
                    <a:pt x="682" y="323"/>
                  </a:lnTo>
                  <a:lnTo>
                    <a:pt x="677" y="329"/>
                  </a:lnTo>
                  <a:lnTo>
                    <a:pt x="670" y="335"/>
                  </a:lnTo>
                  <a:lnTo>
                    <a:pt x="661" y="339"/>
                  </a:lnTo>
                  <a:lnTo>
                    <a:pt x="649" y="342"/>
                  </a:lnTo>
                  <a:lnTo>
                    <a:pt x="634" y="346"/>
                  </a:lnTo>
                  <a:lnTo>
                    <a:pt x="616" y="348"/>
                  </a:lnTo>
                  <a:lnTo>
                    <a:pt x="592" y="350"/>
                  </a:lnTo>
                  <a:lnTo>
                    <a:pt x="563" y="352"/>
                  </a:lnTo>
                  <a:lnTo>
                    <a:pt x="529" y="354"/>
                  </a:lnTo>
                  <a:lnTo>
                    <a:pt x="487" y="356"/>
                  </a:lnTo>
                  <a:lnTo>
                    <a:pt x="444" y="358"/>
                  </a:lnTo>
                  <a:lnTo>
                    <a:pt x="404" y="361"/>
                  </a:lnTo>
                  <a:lnTo>
                    <a:pt x="367" y="362"/>
                  </a:lnTo>
                  <a:lnTo>
                    <a:pt x="334" y="362"/>
                  </a:lnTo>
                  <a:lnTo>
                    <a:pt x="303" y="362"/>
                  </a:lnTo>
                  <a:lnTo>
                    <a:pt x="276" y="362"/>
                  </a:lnTo>
                  <a:lnTo>
                    <a:pt x="250" y="361"/>
                  </a:lnTo>
                  <a:lnTo>
                    <a:pt x="228" y="359"/>
                  </a:lnTo>
                  <a:lnTo>
                    <a:pt x="208" y="357"/>
                  </a:lnTo>
                  <a:lnTo>
                    <a:pt x="190" y="356"/>
                  </a:lnTo>
                  <a:lnTo>
                    <a:pt x="174" y="354"/>
                  </a:lnTo>
                  <a:lnTo>
                    <a:pt x="161" y="352"/>
                  </a:lnTo>
                  <a:lnTo>
                    <a:pt x="148" y="351"/>
                  </a:lnTo>
                  <a:lnTo>
                    <a:pt x="138" y="349"/>
                  </a:lnTo>
                  <a:lnTo>
                    <a:pt x="128" y="348"/>
                  </a:lnTo>
                  <a:lnTo>
                    <a:pt x="121" y="3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uk-UA">
                <a:latin typeface="Arial" charset="0"/>
                <a:cs typeface="Arial" charset="0"/>
              </a:endParaRPr>
            </a:p>
          </p:txBody>
        </p:sp>
        <p:sp>
          <p:nvSpPr>
            <p:cNvPr id="5174" name="Freeform 129"/>
            <p:cNvSpPr>
              <a:spLocks/>
            </p:cNvSpPr>
            <p:nvPr/>
          </p:nvSpPr>
          <p:spPr bwMode="auto">
            <a:xfrm>
              <a:off x="2212" y="2151"/>
              <a:ext cx="174" cy="209"/>
            </a:xfrm>
            <a:custGeom>
              <a:avLst/>
              <a:gdLst>
                <a:gd name="T0" fmla="*/ 0 w 697"/>
                <a:gd name="T1" fmla="*/ 3 h 834"/>
                <a:gd name="T2" fmla="*/ 0 w 697"/>
                <a:gd name="T3" fmla="*/ 3 h 834"/>
                <a:gd name="T4" fmla="*/ 0 w 697"/>
                <a:gd name="T5" fmla="*/ 3 h 834"/>
                <a:gd name="T6" fmla="*/ 0 w 697"/>
                <a:gd name="T7" fmla="*/ 3 h 834"/>
                <a:gd name="T8" fmla="*/ 0 w 697"/>
                <a:gd name="T9" fmla="*/ 3 h 834"/>
                <a:gd name="T10" fmla="*/ 0 w 697"/>
                <a:gd name="T11" fmla="*/ 3 h 834"/>
                <a:gd name="T12" fmla="*/ 0 w 697"/>
                <a:gd name="T13" fmla="*/ 3 h 834"/>
                <a:gd name="T14" fmla="*/ 0 w 697"/>
                <a:gd name="T15" fmla="*/ 3 h 834"/>
                <a:gd name="T16" fmla="*/ 0 w 697"/>
                <a:gd name="T17" fmla="*/ 2 h 834"/>
                <a:gd name="T18" fmla="*/ 0 w 697"/>
                <a:gd name="T19" fmla="*/ 2 h 834"/>
                <a:gd name="T20" fmla="*/ 0 w 697"/>
                <a:gd name="T21" fmla="*/ 1 h 834"/>
                <a:gd name="T22" fmla="*/ 0 w 697"/>
                <a:gd name="T23" fmla="*/ 1 h 834"/>
                <a:gd name="T24" fmla="*/ 0 w 697"/>
                <a:gd name="T25" fmla="*/ 1 h 834"/>
                <a:gd name="T26" fmla="*/ 0 w 697"/>
                <a:gd name="T27" fmla="*/ 0 h 834"/>
                <a:gd name="T28" fmla="*/ 0 w 697"/>
                <a:gd name="T29" fmla="*/ 0 h 834"/>
                <a:gd name="T30" fmla="*/ 0 w 697"/>
                <a:gd name="T31" fmla="*/ 0 h 834"/>
                <a:gd name="T32" fmla="*/ 0 w 697"/>
                <a:gd name="T33" fmla="*/ 0 h 834"/>
                <a:gd name="T34" fmla="*/ 0 w 697"/>
                <a:gd name="T35" fmla="*/ 0 h 834"/>
                <a:gd name="T36" fmla="*/ 1 w 697"/>
                <a:gd name="T37" fmla="*/ 1 h 834"/>
                <a:gd name="T38" fmla="*/ 1 w 697"/>
                <a:gd name="T39" fmla="*/ 1 h 834"/>
                <a:gd name="T40" fmla="*/ 1 w 697"/>
                <a:gd name="T41" fmla="*/ 1 h 834"/>
                <a:gd name="T42" fmla="*/ 1 w 697"/>
                <a:gd name="T43" fmla="*/ 1 h 834"/>
                <a:gd name="T44" fmla="*/ 1 w 697"/>
                <a:gd name="T45" fmla="*/ 2 h 834"/>
                <a:gd name="T46" fmla="*/ 1 w 697"/>
                <a:gd name="T47" fmla="*/ 2 h 834"/>
                <a:gd name="T48" fmla="*/ 2 w 697"/>
                <a:gd name="T49" fmla="*/ 3 h 834"/>
                <a:gd name="T50" fmla="*/ 2 w 697"/>
                <a:gd name="T51" fmla="*/ 3 h 834"/>
                <a:gd name="T52" fmla="*/ 2 w 697"/>
                <a:gd name="T53" fmla="*/ 3 h 834"/>
                <a:gd name="T54" fmla="*/ 2 w 697"/>
                <a:gd name="T55" fmla="*/ 3 h 834"/>
                <a:gd name="T56" fmla="*/ 2 w 697"/>
                <a:gd name="T57" fmla="*/ 2 h 834"/>
                <a:gd name="T58" fmla="*/ 2 w 697"/>
                <a:gd name="T59" fmla="*/ 2 h 834"/>
                <a:gd name="T60" fmla="*/ 2 w 697"/>
                <a:gd name="T61" fmla="*/ 2 h 834"/>
                <a:gd name="T62" fmla="*/ 2 w 697"/>
                <a:gd name="T63" fmla="*/ 1 h 834"/>
                <a:gd name="T64" fmla="*/ 2 w 697"/>
                <a:gd name="T65" fmla="*/ 1 h 834"/>
                <a:gd name="T66" fmla="*/ 2 w 697"/>
                <a:gd name="T67" fmla="*/ 1 h 834"/>
                <a:gd name="T68" fmla="*/ 2 w 697"/>
                <a:gd name="T69" fmla="*/ 1 h 834"/>
                <a:gd name="T70" fmla="*/ 2 w 697"/>
                <a:gd name="T71" fmla="*/ 1 h 834"/>
                <a:gd name="T72" fmla="*/ 2 w 697"/>
                <a:gd name="T73" fmla="*/ 1 h 834"/>
                <a:gd name="T74" fmla="*/ 2 w 697"/>
                <a:gd name="T75" fmla="*/ 2 h 834"/>
                <a:gd name="T76" fmla="*/ 2 w 697"/>
                <a:gd name="T77" fmla="*/ 2 h 834"/>
                <a:gd name="T78" fmla="*/ 2 w 697"/>
                <a:gd name="T79" fmla="*/ 2 h 834"/>
                <a:gd name="T80" fmla="*/ 3 w 697"/>
                <a:gd name="T81" fmla="*/ 3 h 834"/>
                <a:gd name="T82" fmla="*/ 3 w 697"/>
                <a:gd name="T83" fmla="*/ 3 h 834"/>
                <a:gd name="T84" fmla="*/ 2 w 697"/>
                <a:gd name="T85" fmla="*/ 3 h 834"/>
                <a:gd name="T86" fmla="*/ 2 w 697"/>
                <a:gd name="T87" fmla="*/ 3 h 834"/>
                <a:gd name="T88" fmla="*/ 2 w 697"/>
                <a:gd name="T89" fmla="*/ 3 h 834"/>
                <a:gd name="T90" fmla="*/ 2 w 697"/>
                <a:gd name="T91" fmla="*/ 3 h 834"/>
                <a:gd name="T92" fmla="*/ 2 w 697"/>
                <a:gd name="T93" fmla="*/ 3 h 834"/>
                <a:gd name="T94" fmla="*/ 2 w 697"/>
                <a:gd name="T95" fmla="*/ 3 h 834"/>
                <a:gd name="T96" fmla="*/ 2 w 697"/>
                <a:gd name="T97" fmla="*/ 3 h 834"/>
                <a:gd name="T98" fmla="*/ 2 w 697"/>
                <a:gd name="T99" fmla="*/ 3 h 834"/>
                <a:gd name="T100" fmla="*/ 2 w 697"/>
                <a:gd name="T101" fmla="*/ 3 h 834"/>
                <a:gd name="T102" fmla="*/ 1 w 697"/>
                <a:gd name="T103" fmla="*/ 3 h 834"/>
                <a:gd name="T104" fmla="*/ 1 w 697"/>
                <a:gd name="T105" fmla="*/ 3 h 834"/>
                <a:gd name="T106" fmla="*/ 1 w 697"/>
                <a:gd name="T107" fmla="*/ 3 h 834"/>
                <a:gd name="T108" fmla="*/ 1 w 697"/>
                <a:gd name="T109" fmla="*/ 3 h 834"/>
                <a:gd name="T110" fmla="*/ 1 w 697"/>
                <a:gd name="T111" fmla="*/ 3 h 834"/>
                <a:gd name="T112" fmla="*/ 1 w 697"/>
                <a:gd name="T113" fmla="*/ 3 h 834"/>
                <a:gd name="T114" fmla="*/ 1 w 697"/>
                <a:gd name="T115" fmla="*/ 3 h 834"/>
                <a:gd name="T116" fmla="*/ 1 w 697"/>
                <a:gd name="T117" fmla="*/ 3 h 834"/>
                <a:gd name="T118" fmla="*/ 1 w 697"/>
                <a:gd name="T119" fmla="*/ 3 h 834"/>
                <a:gd name="T120" fmla="*/ 0 w 697"/>
                <a:gd name="T121" fmla="*/ 3 h 834"/>
                <a:gd name="T122" fmla="*/ 0 w 697"/>
                <a:gd name="T123" fmla="*/ 3 h 8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97"/>
                <a:gd name="T187" fmla="*/ 0 h 834"/>
                <a:gd name="T188" fmla="*/ 697 w 697"/>
                <a:gd name="T189" fmla="*/ 834 h 8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97" h="834">
                  <a:moveTo>
                    <a:pt x="126" y="777"/>
                  </a:moveTo>
                  <a:lnTo>
                    <a:pt x="124" y="777"/>
                  </a:lnTo>
                  <a:lnTo>
                    <a:pt x="119" y="778"/>
                  </a:lnTo>
                  <a:lnTo>
                    <a:pt x="110" y="778"/>
                  </a:lnTo>
                  <a:lnTo>
                    <a:pt x="99" y="778"/>
                  </a:lnTo>
                  <a:lnTo>
                    <a:pt x="86" y="776"/>
                  </a:lnTo>
                  <a:lnTo>
                    <a:pt x="73" y="774"/>
                  </a:lnTo>
                  <a:lnTo>
                    <a:pt x="58" y="769"/>
                  </a:lnTo>
                  <a:lnTo>
                    <a:pt x="45" y="763"/>
                  </a:lnTo>
                  <a:lnTo>
                    <a:pt x="31" y="753"/>
                  </a:lnTo>
                  <a:lnTo>
                    <a:pt x="20" y="741"/>
                  </a:lnTo>
                  <a:lnTo>
                    <a:pt x="11" y="725"/>
                  </a:lnTo>
                  <a:lnTo>
                    <a:pt x="3" y="706"/>
                  </a:lnTo>
                  <a:lnTo>
                    <a:pt x="0" y="682"/>
                  </a:lnTo>
                  <a:lnTo>
                    <a:pt x="0" y="653"/>
                  </a:lnTo>
                  <a:lnTo>
                    <a:pt x="6" y="620"/>
                  </a:lnTo>
                  <a:lnTo>
                    <a:pt x="15" y="581"/>
                  </a:lnTo>
                  <a:lnTo>
                    <a:pt x="41" y="504"/>
                  </a:lnTo>
                  <a:lnTo>
                    <a:pt x="66" y="437"/>
                  </a:lnTo>
                  <a:lnTo>
                    <a:pt x="90" y="379"/>
                  </a:lnTo>
                  <a:lnTo>
                    <a:pt x="110" y="328"/>
                  </a:lnTo>
                  <a:lnTo>
                    <a:pt x="126" y="284"/>
                  </a:lnTo>
                  <a:lnTo>
                    <a:pt x="138" y="243"/>
                  </a:lnTo>
                  <a:lnTo>
                    <a:pt x="143" y="205"/>
                  </a:lnTo>
                  <a:lnTo>
                    <a:pt x="141" y="168"/>
                  </a:lnTo>
                  <a:lnTo>
                    <a:pt x="131" y="100"/>
                  </a:lnTo>
                  <a:lnTo>
                    <a:pt x="124" y="46"/>
                  </a:lnTo>
                  <a:lnTo>
                    <a:pt x="120" y="12"/>
                  </a:lnTo>
                  <a:lnTo>
                    <a:pt x="119" y="0"/>
                  </a:lnTo>
                  <a:lnTo>
                    <a:pt x="120" y="1"/>
                  </a:lnTo>
                  <a:lnTo>
                    <a:pt x="123" y="6"/>
                  </a:lnTo>
                  <a:lnTo>
                    <a:pt x="128" y="12"/>
                  </a:lnTo>
                  <a:lnTo>
                    <a:pt x="135" y="21"/>
                  </a:lnTo>
                  <a:lnTo>
                    <a:pt x="144" y="33"/>
                  </a:lnTo>
                  <a:lnTo>
                    <a:pt x="155" y="48"/>
                  </a:lnTo>
                  <a:lnTo>
                    <a:pt x="167" y="65"/>
                  </a:lnTo>
                  <a:lnTo>
                    <a:pt x="181" y="86"/>
                  </a:lnTo>
                  <a:lnTo>
                    <a:pt x="196" y="110"/>
                  </a:lnTo>
                  <a:lnTo>
                    <a:pt x="212" y="137"/>
                  </a:lnTo>
                  <a:lnTo>
                    <a:pt x="229" y="167"/>
                  </a:lnTo>
                  <a:lnTo>
                    <a:pt x="249" y="200"/>
                  </a:lnTo>
                  <a:lnTo>
                    <a:pt x="268" y="238"/>
                  </a:lnTo>
                  <a:lnTo>
                    <a:pt x="288" y="279"/>
                  </a:lnTo>
                  <a:lnTo>
                    <a:pt x="310" y="323"/>
                  </a:lnTo>
                  <a:lnTo>
                    <a:pt x="332" y="370"/>
                  </a:lnTo>
                  <a:lnTo>
                    <a:pt x="369" y="461"/>
                  </a:lnTo>
                  <a:lnTo>
                    <a:pt x="396" y="536"/>
                  </a:lnTo>
                  <a:lnTo>
                    <a:pt x="414" y="596"/>
                  </a:lnTo>
                  <a:lnTo>
                    <a:pt x="424" y="642"/>
                  </a:lnTo>
                  <a:lnTo>
                    <a:pt x="428" y="676"/>
                  </a:lnTo>
                  <a:lnTo>
                    <a:pt x="429" y="698"/>
                  </a:lnTo>
                  <a:lnTo>
                    <a:pt x="428" y="711"/>
                  </a:lnTo>
                  <a:lnTo>
                    <a:pt x="427" y="715"/>
                  </a:lnTo>
                  <a:lnTo>
                    <a:pt x="432" y="708"/>
                  </a:lnTo>
                  <a:lnTo>
                    <a:pt x="443" y="689"/>
                  </a:lnTo>
                  <a:lnTo>
                    <a:pt x="461" y="658"/>
                  </a:lnTo>
                  <a:lnTo>
                    <a:pt x="479" y="621"/>
                  </a:lnTo>
                  <a:lnTo>
                    <a:pt x="498" y="580"/>
                  </a:lnTo>
                  <a:lnTo>
                    <a:pt x="514" y="536"/>
                  </a:lnTo>
                  <a:lnTo>
                    <a:pt x="524" y="493"/>
                  </a:lnTo>
                  <a:lnTo>
                    <a:pt x="527" y="453"/>
                  </a:lnTo>
                  <a:lnTo>
                    <a:pt x="524" y="411"/>
                  </a:lnTo>
                  <a:lnTo>
                    <a:pt x="518" y="365"/>
                  </a:lnTo>
                  <a:lnTo>
                    <a:pt x="510" y="315"/>
                  </a:lnTo>
                  <a:lnTo>
                    <a:pt x="501" y="267"/>
                  </a:lnTo>
                  <a:lnTo>
                    <a:pt x="494" y="224"/>
                  </a:lnTo>
                  <a:lnTo>
                    <a:pt x="486" y="188"/>
                  </a:lnTo>
                  <a:lnTo>
                    <a:pt x="482" y="165"/>
                  </a:lnTo>
                  <a:lnTo>
                    <a:pt x="480" y="156"/>
                  </a:lnTo>
                  <a:lnTo>
                    <a:pt x="481" y="162"/>
                  </a:lnTo>
                  <a:lnTo>
                    <a:pt x="486" y="177"/>
                  </a:lnTo>
                  <a:lnTo>
                    <a:pt x="494" y="200"/>
                  </a:lnTo>
                  <a:lnTo>
                    <a:pt x="507" y="231"/>
                  </a:lnTo>
                  <a:lnTo>
                    <a:pt x="523" y="270"/>
                  </a:lnTo>
                  <a:lnTo>
                    <a:pt x="546" y="315"/>
                  </a:lnTo>
                  <a:lnTo>
                    <a:pt x="574" y="365"/>
                  </a:lnTo>
                  <a:lnTo>
                    <a:pt x="608" y="420"/>
                  </a:lnTo>
                  <a:lnTo>
                    <a:pt x="641" y="475"/>
                  </a:lnTo>
                  <a:lnTo>
                    <a:pt x="666" y="526"/>
                  </a:lnTo>
                  <a:lnTo>
                    <a:pt x="682" y="574"/>
                  </a:lnTo>
                  <a:lnTo>
                    <a:pt x="693" y="617"/>
                  </a:lnTo>
                  <a:lnTo>
                    <a:pt x="697" y="656"/>
                  </a:lnTo>
                  <a:lnTo>
                    <a:pt x="697" y="691"/>
                  </a:lnTo>
                  <a:lnTo>
                    <a:pt x="692" y="721"/>
                  </a:lnTo>
                  <a:lnTo>
                    <a:pt x="684" y="746"/>
                  </a:lnTo>
                  <a:lnTo>
                    <a:pt x="679" y="756"/>
                  </a:lnTo>
                  <a:lnTo>
                    <a:pt x="674" y="767"/>
                  </a:lnTo>
                  <a:lnTo>
                    <a:pt x="666" y="776"/>
                  </a:lnTo>
                  <a:lnTo>
                    <a:pt x="658" y="784"/>
                  </a:lnTo>
                  <a:lnTo>
                    <a:pt x="650" y="792"/>
                  </a:lnTo>
                  <a:lnTo>
                    <a:pt x="640" y="799"/>
                  </a:lnTo>
                  <a:lnTo>
                    <a:pt x="629" y="806"/>
                  </a:lnTo>
                  <a:lnTo>
                    <a:pt x="618" y="811"/>
                  </a:lnTo>
                  <a:lnTo>
                    <a:pt x="604" y="816"/>
                  </a:lnTo>
                  <a:lnTo>
                    <a:pt x="590" y="820"/>
                  </a:lnTo>
                  <a:lnTo>
                    <a:pt x="574" y="824"/>
                  </a:lnTo>
                  <a:lnTo>
                    <a:pt x="556" y="827"/>
                  </a:lnTo>
                  <a:lnTo>
                    <a:pt x="537" y="829"/>
                  </a:lnTo>
                  <a:lnTo>
                    <a:pt x="518" y="832"/>
                  </a:lnTo>
                  <a:lnTo>
                    <a:pt x="496" y="833"/>
                  </a:lnTo>
                  <a:lnTo>
                    <a:pt x="472" y="834"/>
                  </a:lnTo>
                  <a:lnTo>
                    <a:pt x="450" y="834"/>
                  </a:lnTo>
                  <a:lnTo>
                    <a:pt x="432" y="834"/>
                  </a:lnTo>
                  <a:lnTo>
                    <a:pt x="415" y="834"/>
                  </a:lnTo>
                  <a:lnTo>
                    <a:pt x="403" y="833"/>
                  </a:lnTo>
                  <a:lnTo>
                    <a:pt x="391" y="832"/>
                  </a:lnTo>
                  <a:lnTo>
                    <a:pt x="382" y="829"/>
                  </a:lnTo>
                  <a:lnTo>
                    <a:pt x="373" y="828"/>
                  </a:lnTo>
                  <a:lnTo>
                    <a:pt x="366" y="826"/>
                  </a:lnTo>
                  <a:lnTo>
                    <a:pt x="358" y="824"/>
                  </a:lnTo>
                  <a:lnTo>
                    <a:pt x="351" y="822"/>
                  </a:lnTo>
                  <a:lnTo>
                    <a:pt x="342" y="820"/>
                  </a:lnTo>
                  <a:lnTo>
                    <a:pt x="333" y="818"/>
                  </a:lnTo>
                  <a:lnTo>
                    <a:pt x="322" y="816"/>
                  </a:lnTo>
                  <a:lnTo>
                    <a:pt x="309" y="814"/>
                  </a:lnTo>
                  <a:lnTo>
                    <a:pt x="293" y="812"/>
                  </a:lnTo>
                  <a:lnTo>
                    <a:pt x="275" y="811"/>
                  </a:lnTo>
                  <a:lnTo>
                    <a:pt x="237" y="808"/>
                  </a:lnTo>
                  <a:lnTo>
                    <a:pt x="205" y="803"/>
                  </a:lnTo>
                  <a:lnTo>
                    <a:pt x="180" y="797"/>
                  </a:lnTo>
                  <a:lnTo>
                    <a:pt x="159" y="792"/>
                  </a:lnTo>
                  <a:lnTo>
                    <a:pt x="144" y="786"/>
                  </a:lnTo>
                  <a:lnTo>
                    <a:pt x="134" y="781"/>
                  </a:lnTo>
                  <a:lnTo>
                    <a:pt x="128" y="778"/>
                  </a:lnTo>
                  <a:lnTo>
                    <a:pt x="126" y="7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uk-UA">
                <a:latin typeface="Arial" charset="0"/>
                <a:cs typeface="Arial" charset="0"/>
              </a:endParaRPr>
            </a:p>
          </p:txBody>
        </p:sp>
        <p:sp>
          <p:nvSpPr>
            <p:cNvPr id="5175" name="Freeform 130"/>
            <p:cNvSpPr>
              <a:spLocks/>
            </p:cNvSpPr>
            <p:nvPr/>
          </p:nvSpPr>
          <p:spPr bwMode="auto">
            <a:xfrm>
              <a:off x="2233" y="2193"/>
              <a:ext cx="65" cy="142"/>
            </a:xfrm>
            <a:custGeom>
              <a:avLst/>
              <a:gdLst>
                <a:gd name="T0" fmla="*/ 0 w 263"/>
                <a:gd name="T1" fmla="*/ 2 h 569"/>
                <a:gd name="T2" fmla="*/ 0 w 263"/>
                <a:gd name="T3" fmla="*/ 2 h 569"/>
                <a:gd name="T4" fmla="*/ 0 w 263"/>
                <a:gd name="T5" fmla="*/ 2 h 569"/>
                <a:gd name="T6" fmla="*/ 0 w 263"/>
                <a:gd name="T7" fmla="*/ 2 h 569"/>
                <a:gd name="T8" fmla="*/ 0 w 263"/>
                <a:gd name="T9" fmla="*/ 2 h 569"/>
                <a:gd name="T10" fmla="*/ 0 w 263"/>
                <a:gd name="T11" fmla="*/ 2 h 569"/>
                <a:gd name="T12" fmla="*/ 0 w 263"/>
                <a:gd name="T13" fmla="*/ 2 h 569"/>
                <a:gd name="T14" fmla="*/ 0 w 263"/>
                <a:gd name="T15" fmla="*/ 2 h 569"/>
                <a:gd name="T16" fmla="*/ 0 w 263"/>
                <a:gd name="T17" fmla="*/ 1 h 569"/>
                <a:gd name="T18" fmla="*/ 0 w 263"/>
                <a:gd name="T19" fmla="*/ 1 h 569"/>
                <a:gd name="T20" fmla="*/ 0 w 263"/>
                <a:gd name="T21" fmla="*/ 1 h 569"/>
                <a:gd name="T22" fmla="*/ 0 w 263"/>
                <a:gd name="T23" fmla="*/ 1 h 569"/>
                <a:gd name="T24" fmla="*/ 0 w 263"/>
                <a:gd name="T25" fmla="*/ 1 h 569"/>
                <a:gd name="T26" fmla="*/ 0 w 263"/>
                <a:gd name="T27" fmla="*/ 1 h 569"/>
                <a:gd name="T28" fmla="*/ 0 w 263"/>
                <a:gd name="T29" fmla="*/ 1 h 569"/>
                <a:gd name="T30" fmla="*/ 0 w 263"/>
                <a:gd name="T31" fmla="*/ 1 h 569"/>
                <a:gd name="T32" fmla="*/ 0 w 263"/>
                <a:gd name="T33" fmla="*/ 0 h 569"/>
                <a:gd name="T34" fmla="*/ 0 w 263"/>
                <a:gd name="T35" fmla="*/ 0 h 569"/>
                <a:gd name="T36" fmla="*/ 0 w 263"/>
                <a:gd name="T37" fmla="*/ 0 h 569"/>
                <a:gd name="T38" fmla="*/ 0 w 263"/>
                <a:gd name="T39" fmla="*/ 0 h 569"/>
                <a:gd name="T40" fmla="*/ 0 w 263"/>
                <a:gd name="T41" fmla="*/ 0 h 569"/>
                <a:gd name="T42" fmla="*/ 0 w 263"/>
                <a:gd name="T43" fmla="*/ 0 h 569"/>
                <a:gd name="T44" fmla="*/ 0 w 263"/>
                <a:gd name="T45" fmla="*/ 0 h 569"/>
                <a:gd name="T46" fmla="*/ 0 w 263"/>
                <a:gd name="T47" fmla="*/ 0 h 569"/>
                <a:gd name="T48" fmla="*/ 0 w 263"/>
                <a:gd name="T49" fmla="*/ 0 h 569"/>
                <a:gd name="T50" fmla="*/ 0 w 263"/>
                <a:gd name="T51" fmla="*/ 1 h 569"/>
                <a:gd name="T52" fmla="*/ 1 w 263"/>
                <a:gd name="T53" fmla="*/ 1 h 569"/>
                <a:gd name="T54" fmla="*/ 1 w 263"/>
                <a:gd name="T55" fmla="*/ 1 h 569"/>
                <a:gd name="T56" fmla="*/ 1 w 263"/>
                <a:gd name="T57" fmla="*/ 1 h 569"/>
                <a:gd name="T58" fmla="*/ 1 w 263"/>
                <a:gd name="T59" fmla="*/ 1 h 569"/>
                <a:gd name="T60" fmla="*/ 1 w 263"/>
                <a:gd name="T61" fmla="*/ 2 h 569"/>
                <a:gd name="T62" fmla="*/ 1 w 263"/>
                <a:gd name="T63" fmla="*/ 2 h 569"/>
                <a:gd name="T64" fmla="*/ 1 w 263"/>
                <a:gd name="T65" fmla="*/ 2 h 569"/>
                <a:gd name="T66" fmla="*/ 1 w 263"/>
                <a:gd name="T67" fmla="*/ 2 h 569"/>
                <a:gd name="T68" fmla="*/ 1 w 263"/>
                <a:gd name="T69" fmla="*/ 2 h 569"/>
                <a:gd name="T70" fmla="*/ 1 w 263"/>
                <a:gd name="T71" fmla="*/ 2 h 569"/>
                <a:gd name="T72" fmla="*/ 1 w 263"/>
                <a:gd name="T73" fmla="*/ 2 h 569"/>
                <a:gd name="T74" fmla="*/ 1 w 263"/>
                <a:gd name="T75" fmla="*/ 2 h 569"/>
                <a:gd name="T76" fmla="*/ 1 w 263"/>
                <a:gd name="T77" fmla="*/ 2 h 569"/>
                <a:gd name="T78" fmla="*/ 1 w 263"/>
                <a:gd name="T79" fmla="*/ 2 h 569"/>
                <a:gd name="T80" fmla="*/ 1 w 263"/>
                <a:gd name="T81" fmla="*/ 2 h 569"/>
                <a:gd name="T82" fmla="*/ 0 w 263"/>
                <a:gd name="T83" fmla="*/ 2 h 569"/>
                <a:gd name="T84" fmla="*/ 0 w 263"/>
                <a:gd name="T85" fmla="*/ 2 h 569"/>
                <a:gd name="T86" fmla="*/ 0 w 263"/>
                <a:gd name="T87" fmla="*/ 2 h 569"/>
                <a:gd name="T88" fmla="*/ 0 w 263"/>
                <a:gd name="T89" fmla="*/ 2 h 56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63"/>
                <a:gd name="T136" fmla="*/ 0 h 569"/>
                <a:gd name="T137" fmla="*/ 263 w 263"/>
                <a:gd name="T138" fmla="*/ 569 h 56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63" h="569">
                  <a:moveTo>
                    <a:pt x="74" y="548"/>
                  </a:moveTo>
                  <a:lnTo>
                    <a:pt x="70" y="547"/>
                  </a:lnTo>
                  <a:lnTo>
                    <a:pt x="58" y="544"/>
                  </a:lnTo>
                  <a:lnTo>
                    <a:pt x="42" y="537"/>
                  </a:lnTo>
                  <a:lnTo>
                    <a:pt x="26" y="525"/>
                  </a:lnTo>
                  <a:lnTo>
                    <a:pt x="11" y="508"/>
                  </a:lnTo>
                  <a:lnTo>
                    <a:pt x="2" y="484"/>
                  </a:lnTo>
                  <a:lnTo>
                    <a:pt x="0" y="453"/>
                  </a:lnTo>
                  <a:lnTo>
                    <a:pt x="11" y="412"/>
                  </a:lnTo>
                  <a:lnTo>
                    <a:pt x="27" y="370"/>
                  </a:lnTo>
                  <a:lnTo>
                    <a:pt x="41" y="332"/>
                  </a:lnTo>
                  <a:lnTo>
                    <a:pt x="53" y="300"/>
                  </a:lnTo>
                  <a:lnTo>
                    <a:pt x="63" y="270"/>
                  </a:lnTo>
                  <a:lnTo>
                    <a:pt x="71" y="243"/>
                  </a:lnTo>
                  <a:lnTo>
                    <a:pt x="79" y="215"/>
                  </a:lnTo>
                  <a:lnTo>
                    <a:pt x="85" y="188"/>
                  </a:lnTo>
                  <a:lnTo>
                    <a:pt x="90" y="159"/>
                  </a:lnTo>
                  <a:lnTo>
                    <a:pt x="97" y="101"/>
                  </a:lnTo>
                  <a:lnTo>
                    <a:pt x="99" y="49"/>
                  </a:lnTo>
                  <a:lnTo>
                    <a:pt x="98" y="14"/>
                  </a:lnTo>
                  <a:lnTo>
                    <a:pt x="97" y="0"/>
                  </a:lnTo>
                  <a:lnTo>
                    <a:pt x="100" y="10"/>
                  </a:lnTo>
                  <a:lnTo>
                    <a:pt x="110" y="37"/>
                  </a:lnTo>
                  <a:lnTo>
                    <a:pt x="125" y="76"/>
                  </a:lnTo>
                  <a:lnTo>
                    <a:pt x="143" y="127"/>
                  </a:lnTo>
                  <a:lnTo>
                    <a:pt x="165" y="186"/>
                  </a:lnTo>
                  <a:lnTo>
                    <a:pt x="187" y="248"/>
                  </a:lnTo>
                  <a:lnTo>
                    <a:pt x="210" y="312"/>
                  </a:lnTo>
                  <a:lnTo>
                    <a:pt x="231" y="373"/>
                  </a:lnTo>
                  <a:lnTo>
                    <a:pt x="244" y="413"/>
                  </a:lnTo>
                  <a:lnTo>
                    <a:pt x="254" y="447"/>
                  </a:lnTo>
                  <a:lnTo>
                    <a:pt x="260" y="476"/>
                  </a:lnTo>
                  <a:lnTo>
                    <a:pt x="263" y="501"/>
                  </a:lnTo>
                  <a:lnTo>
                    <a:pt x="263" y="522"/>
                  </a:lnTo>
                  <a:lnTo>
                    <a:pt x="258" y="538"/>
                  </a:lnTo>
                  <a:lnTo>
                    <a:pt x="252" y="550"/>
                  </a:lnTo>
                  <a:lnTo>
                    <a:pt x="242" y="559"/>
                  </a:lnTo>
                  <a:lnTo>
                    <a:pt x="229" y="565"/>
                  </a:lnTo>
                  <a:lnTo>
                    <a:pt x="214" y="568"/>
                  </a:lnTo>
                  <a:lnTo>
                    <a:pt x="197" y="569"/>
                  </a:lnTo>
                  <a:lnTo>
                    <a:pt x="177" y="568"/>
                  </a:lnTo>
                  <a:lnTo>
                    <a:pt x="154" y="565"/>
                  </a:lnTo>
                  <a:lnTo>
                    <a:pt x="130" y="560"/>
                  </a:lnTo>
                  <a:lnTo>
                    <a:pt x="103" y="555"/>
                  </a:lnTo>
                  <a:lnTo>
                    <a:pt x="74" y="5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uk-UA">
                <a:latin typeface="Arial" charset="0"/>
                <a:cs typeface="Arial" charset="0"/>
              </a:endParaRPr>
            </a:p>
          </p:txBody>
        </p:sp>
        <p:sp>
          <p:nvSpPr>
            <p:cNvPr id="5176" name="Freeform 131"/>
            <p:cNvSpPr>
              <a:spLocks/>
            </p:cNvSpPr>
            <p:nvPr/>
          </p:nvSpPr>
          <p:spPr bwMode="auto">
            <a:xfrm>
              <a:off x="2327" y="2259"/>
              <a:ext cx="45" cy="85"/>
            </a:xfrm>
            <a:custGeom>
              <a:avLst/>
              <a:gdLst>
                <a:gd name="T0" fmla="*/ 0 w 178"/>
                <a:gd name="T1" fmla="*/ 1 h 339"/>
                <a:gd name="T2" fmla="*/ 0 w 178"/>
                <a:gd name="T3" fmla="*/ 1 h 339"/>
                <a:gd name="T4" fmla="*/ 0 w 178"/>
                <a:gd name="T5" fmla="*/ 1 h 339"/>
                <a:gd name="T6" fmla="*/ 0 w 178"/>
                <a:gd name="T7" fmla="*/ 1 h 339"/>
                <a:gd name="T8" fmla="*/ 0 w 178"/>
                <a:gd name="T9" fmla="*/ 1 h 339"/>
                <a:gd name="T10" fmla="*/ 0 w 178"/>
                <a:gd name="T11" fmla="*/ 1 h 339"/>
                <a:gd name="T12" fmla="*/ 1 w 178"/>
                <a:gd name="T13" fmla="*/ 1 h 339"/>
                <a:gd name="T14" fmla="*/ 1 w 178"/>
                <a:gd name="T15" fmla="*/ 1 h 339"/>
                <a:gd name="T16" fmla="*/ 1 w 178"/>
                <a:gd name="T17" fmla="*/ 1 h 339"/>
                <a:gd name="T18" fmla="*/ 1 w 178"/>
                <a:gd name="T19" fmla="*/ 1 h 339"/>
                <a:gd name="T20" fmla="*/ 1 w 178"/>
                <a:gd name="T21" fmla="*/ 0 h 339"/>
                <a:gd name="T22" fmla="*/ 1 w 178"/>
                <a:gd name="T23" fmla="*/ 0 h 339"/>
                <a:gd name="T24" fmla="*/ 1 w 178"/>
                <a:gd name="T25" fmla="*/ 0 h 339"/>
                <a:gd name="T26" fmla="*/ 1 w 178"/>
                <a:gd name="T27" fmla="*/ 0 h 339"/>
                <a:gd name="T28" fmla="*/ 1 w 178"/>
                <a:gd name="T29" fmla="*/ 0 h 339"/>
                <a:gd name="T30" fmla="*/ 1 w 178"/>
                <a:gd name="T31" fmla="*/ 0 h 339"/>
                <a:gd name="T32" fmla="*/ 1 w 178"/>
                <a:gd name="T33" fmla="*/ 0 h 339"/>
                <a:gd name="T34" fmla="*/ 1 w 178"/>
                <a:gd name="T35" fmla="*/ 1 h 339"/>
                <a:gd name="T36" fmla="*/ 1 w 178"/>
                <a:gd name="T37" fmla="*/ 1 h 339"/>
                <a:gd name="T38" fmla="*/ 1 w 178"/>
                <a:gd name="T39" fmla="*/ 1 h 339"/>
                <a:gd name="T40" fmla="*/ 1 w 178"/>
                <a:gd name="T41" fmla="*/ 1 h 339"/>
                <a:gd name="T42" fmla="*/ 1 w 178"/>
                <a:gd name="T43" fmla="*/ 1 h 339"/>
                <a:gd name="T44" fmla="*/ 1 w 178"/>
                <a:gd name="T45" fmla="*/ 1 h 339"/>
                <a:gd name="T46" fmla="*/ 1 w 178"/>
                <a:gd name="T47" fmla="*/ 1 h 339"/>
                <a:gd name="T48" fmla="*/ 1 w 178"/>
                <a:gd name="T49" fmla="*/ 1 h 339"/>
                <a:gd name="T50" fmla="*/ 1 w 178"/>
                <a:gd name="T51" fmla="*/ 1 h 339"/>
                <a:gd name="T52" fmla="*/ 1 w 178"/>
                <a:gd name="T53" fmla="*/ 1 h 339"/>
                <a:gd name="T54" fmla="*/ 1 w 178"/>
                <a:gd name="T55" fmla="*/ 1 h 339"/>
                <a:gd name="T56" fmla="*/ 0 w 178"/>
                <a:gd name="T57" fmla="*/ 1 h 339"/>
                <a:gd name="T58" fmla="*/ 0 w 178"/>
                <a:gd name="T59" fmla="*/ 1 h 339"/>
                <a:gd name="T60" fmla="*/ 0 w 178"/>
                <a:gd name="T61" fmla="*/ 1 h 339"/>
                <a:gd name="T62" fmla="*/ 0 w 178"/>
                <a:gd name="T63" fmla="*/ 1 h 339"/>
                <a:gd name="T64" fmla="*/ 0 w 178"/>
                <a:gd name="T65" fmla="*/ 1 h 339"/>
                <a:gd name="T66" fmla="*/ 0 w 178"/>
                <a:gd name="T67" fmla="*/ 1 h 339"/>
                <a:gd name="T68" fmla="*/ 0 w 178"/>
                <a:gd name="T69" fmla="*/ 1 h 339"/>
                <a:gd name="T70" fmla="*/ 0 w 178"/>
                <a:gd name="T71" fmla="*/ 1 h 339"/>
                <a:gd name="T72" fmla="*/ 0 w 178"/>
                <a:gd name="T73" fmla="*/ 1 h 3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8"/>
                <a:gd name="T112" fmla="*/ 0 h 339"/>
                <a:gd name="T113" fmla="*/ 178 w 178"/>
                <a:gd name="T114" fmla="*/ 339 h 33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8" h="339">
                  <a:moveTo>
                    <a:pt x="2" y="302"/>
                  </a:moveTo>
                  <a:lnTo>
                    <a:pt x="6" y="297"/>
                  </a:lnTo>
                  <a:lnTo>
                    <a:pt x="18" y="287"/>
                  </a:lnTo>
                  <a:lnTo>
                    <a:pt x="34" y="269"/>
                  </a:lnTo>
                  <a:lnTo>
                    <a:pt x="54" y="248"/>
                  </a:lnTo>
                  <a:lnTo>
                    <a:pt x="73" y="223"/>
                  </a:lnTo>
                  <a:lnTo>
                    <a:pt x="90" y="197"/>
                  </a:lnTo>
                  <a:lnTo>
                    <a:pt x="102" y="173"/>
                  </a:lnTo>
                  <a:lnTo>
                    <a:pt x="107" y="149"/>
                  </a:lnTo>
                  <a:lnTo>
                    <a:pt x="110" y="101"/>
                  </a:lnTo>
                  <a:lnTo>
                    <a:pt x="112" y="51"/>
                  </a:lnTo>
                  <a:lnTo>
                    <a:pt x="113" y="15"/>
                  </a:lnTo>
                  <a:lnTo>
                    <a:pt x="114" y="0"/>
                  </a:lnTo>
                  <a:lnTo>
                    <a:pt x="117" y="5"/>
                  </a:lnTo>
                  <a:lnTo>
                    <a:pt x="127" y="19"/>
                  </a:lnTo>
                  <a:lnTo>
                    <a:pt x="140" y="41"/>
                  </a:lnTo>
                  <a:lnTo>
                    <a:pt x="154" y="71"/>
                  </a:lnTo>
                  <a:lnTo>
                    <a:pt x="165" y="104"/>
                  </a:lnTo>
                  <a:lnTo>
                    <a:pt x="175" y="139"/>
                  </a:lnTo>
                  <a:lnTo>
                    <a:pt x="178" y="178"/>
                  </a:lnTo>
                  <a:lnTo>
                    <a:pt x="174" y="216"/>
                  </a:lnTo>
                  <a:lnTo>
                    <a:pt x="167" y="250"/>
                  </a:lnTo>
                  <a:lnTo>
                    <a:pt x="160" y="277"/>
                  </a:lnTo>
                  <a:lnTo>
                    <a:pt x="155" y="299"/>
                  </a:lnTo>
                  <a:lnTo>
                    <a:pt x="147" y="315"/>
                  </a:lnTo>
                  <a:lnTo>
                    <a:pt x="136" y="325"/>
                  </a:lnTo>
                  <a:lnTo>
                    <a:pt x="121" y="333"/>
                  </a:lnTo>
                  <a:lnTo>
                    <a:pt x="99" y="337"/>
                  </a:lnTo>
                  <a:lnTo>
                    <a:pt x="70" y="339"/>
                  </a:lnTo>
                  <a:lnTo>
                    <a:pt x="41" y="338"/>
                  </a:lnTo>
                  <a:lnTo>
                    <a:pt x="21" y="335"/>
                  </a:lnTo>
                  <a:lnTo>
                    <a:pt x="9" y="329"/>
                  </a:lnTo>
                  <a:lnTo>
                    <a:pt x="2" y="322"/>
                  </a:lnTo>
                  <a:lnTo>
                    <a:pt x="0" y="315"/>
                  </a:lnTo>
                  <a:lnTo>
                    <a:pt x="0" y="308"/>
                  </a:lnTo>
                  <a:lnTo>
                    <a:pt x="1" y="304"/>
                  </a:lnTo>
                  <a:lnTo>
                    <a:pt x="2" y="3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uk-UA">
                <a:latin typeface="Arial" charset="0"/>
                <a:cs typeface="Arial" charset="0"/>
              </a:endParaRPr>
            </a:p>
          </p:txBody>
        </p:sp>
        <p:sp>
          <p:nvSpPr>
            <p:cNvPr id="5177" name="Freeform 132"/>
            <p:cNvSpPr>
              <a:spLocks/>
            </p:cNvSpPr>
            <p:nvPr/>
          </p:nvSpPr>
          <p:spPr bwMode="auto">
            <a:xfrm>
              <a:off x="1630" y="1480"/>
              <a:ext cx="98" cy="309"/>
            </a:xfrm>
            <a:custGeom>
              <a:avLst/>
              <a:gdLst>
                <a:gd name="T0" fmla="*/ 1 w 389"/>
                <a:gd name="T1" fmla="*/ 5 h 1234"/>
                <a:gd name="T2" fmla="*/ 1 w 389"/>
                <a:gd name="T3" fmla="*/ 5 h 1234"/>
                <a:gd name="T4" fmla="*/ 1 w 389"/>
                <a:gd name="T5" fmla="*/ 5 h 1234"/>
                <a:gd name="T6" fmla="*/ 1 w 389"/>
                <a:gd name="T7" fmla="*/ 5 h 1234"/>
                <a:gd name="T8" fmla="*/ 1 w 389"/>
                <a:gd name="T9" fmla="*/ 5 h 1234"/>
                <a:gd name="T10" fmla="*/ 1 w 389"/>
                <a:gd name="T11" fmla="*/ 5 h 1234"/>
                <a:gd name="T12" fmla="*/ 1 w 389"/>
                <a:gd name="T13" fmla="*/ 5 h 1234"/>
                <a:gd name="T14" fmla="*/ 1 w 389"/>
                <a:gd name="T15" fmla="*/ 4 h 1234"/>
                <a:gd name="T16" fmla="*/ 1 w 389"/>
                <a:gd name="T17" fmla="*/ 4 h 1234"/>
                <a:gd name="T18" fmla="*/ 1 w 389"/>
                <a:gd name="T19" fmla="*/ 4 h 1234"/>
                <a:gd name="T20" fmla="*/ 1 w 389"/>
                <a:gd name="T21" fmla="*/ 4 h 1234"/>
                <a:gd name="T22" fmla="*/ 1 w 389"/>
                <a:gd name="T23" fmla="*/ 4 h 1234"/>
                <a:gd name="T24" fmla="*/ 1 w 389"/>
                <a:gd name="T25" fmla="*/ 4 h 1234"/>
                <a:gd name="T26" fmla="*/ 1 w 389"/>
                <a:gd name="T27" fmla="*/ 3 h 1234"/>
                <a:gd name="T28" fmla="*/ 1 w 389"/>
                <a:gd name="T29" fmla="*/ 3 h 1234"/>
                <a:gd name="T30" fmla="*/ 0 w 389"/>
                <a:gd name="T31" fmla="*/ 3 h 1234"/>
                <a:gd name="T32" fmla="*/ 0 w 389"/>
                <a:gd name="T33" fmla="*/ 3 h 1234"/>
                <a:gd name="T34" fmla="*/ 0 w 389"/>
                <a:gd name="T35" fmla="*/ 2 h 1234"/>
                <a:gd name="T36" fmla="*/ 0 w 389"/>
                <a:gd name="T37" fmla="*/ 2 h 1234"/>
                <a:gd name="T38" fmla="*/ 0 w 389"/>
                <a:gd name="T39" fmla="*/ 2 h 1234"/>
                <a:gd name="T40" fmla="*/ 0 w 389"/>
                <a:gd name="T41" fmla="*/ 2 h 1234"/>
                <a:gd name="T42" fmla="*/ 0 w 389"/>
                <a:gd name="T43" fmla="*/ 1 h 1234"/>
                <a:gd name="T44" fmla="*/ 0 w 389"/>
                <a:gd name="T45" fmla="*/ 1 h 1234"/>
                <a:gd name="T46" fmla="*/ 0 w 389"/>
                <a:gd name="T47" fmla="*/ 1 h 1234"/>
                <a:gd name="T48" fmla="*/ 0 w 389"/>
                <a:gd name="T49" fmla="*/ 1 h 1234"/>
                <a:gd name="T50" fmla="*/ 0 w 389"/>
                <a:gd name="T51" fmla="*/ 0 h 1234"/>
                <a:gd name="T52" fmla="*/ 0 w 389"/>
                <a:gd name="T53" fmla="*/ 0 h 1234"/>
                <a:gd name="T54" fmla="*/ 0 w 389"/>
                <a:gd name="T55" fmla="*/ 0 h 1234"/>
                <a:gd name="T56" fmla="*/ 0 w 389"/>
                <a:gd name="T57" fmla="*/ 0 h 1234"/>
                <a:gd name="T58" fmla="*/ 0 w 389"/>
                <a:gd name="T59" fmla="*/ 0 h 1234"/>
                <a:gd name="T60" fmla="*/ 0 w 389"/>
                <a:gd name="T61" fmla="*/ 0 h 1234"/>
                <a:gd name="T62" fmla="*/ 0 w 389"/>
                <a:gd name="T63" fmla="*/ 0 h 1234"/>
                <a:gd name="T64" fmla="*/ 0 w 389"/>
                <a:gd name="T65" fmla="*/ 0 h 1234"/>
                <a:gd name="T66" fmla="*/ 0 w 389"/>
                <a:gd name="T67" fmla="*/ 0 h 1234"/>
                <a:gd name="T68" fmla="*/ 0 w 389"/>
                <a:gd name="T69" fmla="*/ 1 h 1234"/>
                <a:gd name="T70" fmla="*/ 1 w 389"/>
                <a:gd name="T71" fmla="*/ 1 h 1234"/>
                <a:gd name="T72" fmla="*/ 1 w 389"/>
                <a:gd name="T73" fmla="*/ 1 h 1234"/>
                <a:gd name="T74" fmla="*/ 1 w 389"/>
                <a:gd name="T75" fmla="*/ 1 h 1234"/>
                <a:gd name="T76" fmla="*/ 1 w 389"/>
                <a:gd name="T77" fmla="*/ 1 h 1234"/>
                <a:gd name="T78" fmla="*/ 1 w 389"/>
                <a:gd name="T79" fmla="*/ 1 h 1234"/>
                <a:gd name="T80" fmla="*/ 1 w 389"/>
                <a:gd name="T81" fmla="*/ 1 h 1234"/>
                <a:gd name="T82" fmla="*/ 1 w 389"/>
                <a:gd name="T83" fmla="*/ 2 h 1234"/>
                <a:gd name="T84" fmla="*/ 1 w 389"/>
                <a:gd name="T85" fmla="*/ 2 h 1234"/>
                <a:gd name="T86" fmla="*/ 1 w 389"/>
                <a:gd name="T87" fmla="*/ 2 h 1234"/>
                <a:gd name="T88" fmla="*/ 1 w 389"/>
                <a:gd name="T89" fmla="*/ 2 h 1234"/>
                <a:gd name="T90" fmla="*/ 2 w 389"/>
                <a:gd name="T91" fmla="*/ 2 h 1234"/>
                <a:gd name="T92" fmla="*/ 2 w 389"/>
                <a:gd name="T93" fmla="*/ 3 h 1234"/>
                <a:gd name="T94" fmla="*/ 2 w 389"/>
                <a:gd name="T95" fmla="*/ 3 h 1234"/>
                <a:gd name="T96" fmla="*/ 2 w 389"/>
                <a:gd name="T97" fmla="*/ 3 h 1234"/>
                <a:gd name="T98" fmla="*/ 2 w 389"/>
                <a:gd name="T99" fmla="*/ 3 h 1234"/>
                <a:gd name="T100" fmla="*/ 2 w 389"/>
                <a:gd name="T101" fmla="*/ 4 h 1234"/>
                <a:gd name="T102" fmla="*/ 2 w 389"/>
                <a:gd name="T103" fmla="*/ 4 h 1234"/>
                <a:gd name="T104" fmla="*/ 2 w 389"/>
                <a:gd name="T105" fmla="*/ 4 h 1234"/>
                <a:gd name="T106" fmla="*/ 1 w 389"/>
                <a:gd name="T107" fmla="*/ 4 h 1234"/>
                <a:gd name="T108" fmla="*/ 1 w 389"/>
                <a:gd name="T109" fmla="*/ 5 h 1234"/>
                <a:gd name="T110" fmla="*/ 1 w 389"/>
                <a:gd name="T111" fmla="*/ 5 h 1234"/>
                <a:gd name="T112" fmla="*/ 1 w 389"/>
                <a:gd name="T113" fmla="*/ 5 h 1234"/>
                <a:gd name="T114" fmla="*/ 1 w 389"/>
                <a:gd name="T115" fmla="*/ 5 h 1234"/>
                <a:gd name="T116" fmla="*/ 1 w 389"/>
                <a:gd name="T117" fmla="*/ 5 h 1234"/>
                <a:gd name="T118" fmla="*/ 1 w 389"/>
                <a:gd name="T119" fmla="*/ 5 h 1234"/>
                <a:gd name="T120" fmla="*/ 1 w 389"/>
                <a:gd name="T121" fmla="*/ 5 h 12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89"/>
                <a:gd name="T184" fmla="*/ 0 h 1234"/>
                <a:gd name="T185" fmla="*/ 389 w 389"/>
                <a:gd name="T186" fmla="*/ 1234 h 12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89" h="1234">
                  <a:moveTo>
                    <a:pt x="269" y="1234"/>
                  </a:moveTo>
                  <a:lnTo>
                    <a:pt x="267" y="1231"/>
                  </a:lnTo>
                  <a:lnTo>
                    <a:pt x="261" y="1223"/>
                  </a:lnTo>
                  <a:lnTo>
                    <a:pt x="253" y="1210"/>
                  </a:lnTo>
                  <a:lnTo>
                    <a:pt x="242" y="1190"/>
                  </a:lnTo>
                  <a:lnTo>
                    <a:pt x="229" y="1168"/>
                  </a:lnTo>
                  <a:lnTo>
                    <a:pt x="214" y="1140"/>
                  </a:lnTo>
                  <a:lnTo>
                    <a:pt x="197" y="1107"/>
                  </a:lnTo>
                  <a:lnTo>
                    <a:pt x="181" y="1072"/>
                  </a:lnTo>
                  <a:lnTo>
                    <a:pt x="162" y="1033"/>
                  </a:lnTo>
                  <a:lnTo>
                    <a:pt x="145" y="991"/>
                  </a:lnTo>
                  <a:lnTo>
                    <a:pt x="129" y="946"/>
                  </a:lnTo>
                  <a:lnTo>
                    <a:pt x="113" y="898"/>
                  </a:lnTo>
                  <a:lnTo>
                    <a:pt x="99" y="848"/>
                  </a:lnTo>
                  <a:lnTo>
                    <a:pt x="87" y="796"/>
                  </a:lnTo>
                  <a:lnTo>
                    <a:pt x="77" y="742"/>
                  </a:lnTo>
                  <a:lnTo>
                    <a:pt x="70" y="687"/>
                  </a:lnTo>
                  <a:lnTo>
                    <a:pt x="60" y="583"/>
                  </a:lnTo>
                  <a:lnTo>
                    <a:pt x="55" y="492"/>
                  </a:lnTo>
                  <a:lnTo>
                    <a:pt x="52" y="414"/>
                  </a:lnTo>
                  <a:lnTo>
                    <a:pt x="49" y="346"/>
                  </a:lnTo>
                  <a:lnTo>
                    <a:pt x="47" y="286"/>
                  </a:lnTo>
                  <a:lnTo>
                    <a:pt x="44" y="233"/>
                  </a:lnTo>
                  <a:lnTo>
                    <a:pt x="39" y="185"/>
                  </a:lnTo>
                  <a:lnTo>
                    <a:pt x="30" y="138"/>
                  </a:lnTo>
                  <a:lnTo>
                    <a:pt x="13" y="66"/>
                  </a:lnTo>
                  <a:lnTo>
                    <a:pt x="4" y="24"/>
                  </a:lnTo>
                  <a:lnTo>
                    <a:pt x="0" y="5"/>
                  </a:lnTo>
                  <a:lnTo>
                    <a:pt x="0" y="0"/>
                  </a:lnTo>
                  <a:lnTo>
                    <a:pt x="2" y="3"/>
                  </a:lnTo>
                  <a:lnTo>
                    <a:pt x="10" y="12"/>
                  </a:lnTo>
                  <a:lnTo>
                    <a:pt x="21" y="25"/>
                  </a:lnTo>
                  <a:lnTo>
                    <a:pt x="38" y="44"/>
                  </a:lnTo>
                  <a:lnTo>
                    <a:pt x="56" y="66"/>
                  </a:lnTo>
                  <a:lnTo>
                    <a:pt x="77" y="93"/>
                  </a:lnTo>
                  <a:lnTo>
                    <a:pt x="101" y="124"/>
                  </a:lnTo>
                  <a:lnTo>
                    <a:pt x="126" y="158"/>
                  </a:lnTo>
                  <a:lnTo>
                    <a:pt x="152" y="194"/>
                  </a:lnTo>
                  <a:lnTo>
                    <a:pt x="178" y="233"/>
                  </a:lnTo>
                  <a:lnTo>
                    <a:pt x="205" y="273"/>
                  </a:lnTo>
                  <a:lnTo>
                    <a:pt x="231" y="315"/>
                  </a:lnTo>
                  <a:lnTo>
                    <a:pt x="256" y="358"/>
                  </a:lnTo>
                  <a:lnTo>
                    <a:pt x="279" y="401"/>
                  </a:lnTo>
                  <a:lnTo>
                    <a:pt x="300" y="445"/>
                  </a:lnTo>
                  <a:lnTo>
                    <a:pt x="318" y="488"/>
                  </a:lnTo>
                  <a:lnTo>
                    <a:pt x="347" y="569"/>
                  </a:lnTo>
                  <a:lnTo>
                    <a:pt x="369" y="642"/>
                  </a:lnTo>
                  <a:lnTo>
                    <a:pt x="383" y="707"/>
                  </a:lnTo>
                  <a:lnTo>
                    <a:pt x="389" y="769"/>
                  </a:lnTo>
                  <a:lnTo>
                    <a:pt x="388" y="828"/>
                  </a:lnTo>
                  <a:lnTo>
                    <a:pt x="382" y="885"/>
                  </a:lnTo>
                  <a:lnTo>
                    <a:pt x="368" y="944"/>
                  </a:lnTo>
                  <a:lnTo>
                    <a:pt x="348" y="1005"/>
                  </a:lnTo>
                  <a:lnTo>
                    <a:pt x="328" y="1063"/>
                  </a:lnTo>
                  <a:lnTo>
                    <a:pt x="311" y="1113"/>
                  </a:lnTo>
                  <a:lnTo>
                    <a:pt x="297" y="1152"/>
                  </a:lnTo>
                  <a:lnTo>
                    <a:pt x="286" y="1183"/>
                  </a:lnTo>
                  <a:lnTo>
                    <a:pt x="279" y="1206"/>
                  </a:lnTo>
                  <a:lnTo>
                    <a:pt x="273" y="1223"/>
                  </a:lnTo>
                  <a:lnTo>
                    <a:pt x="270" y="1231"/>
                  </a:lnTo>
                  <a:lnTo>
                    <a:pt x="269" y="1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uk-UA">
                <a:latin typeface="Arial" charset="0"/>
                <a:cs typeface="Arial" charset="0"/>
              </a:endParaRPr>
            </a:p>
          </p:txBody>
        </p:sp>
        <p:sp>
          <p:nvSpPr>
            <p:cNvPr id="5178" name="Freeform 133"/>
            <p:cNvSpPr>
              <a:spLocks/>
            </p:cNvSpPr>
            <p:nvPr/>
          </p:nvSpPr>
          <p:spPr bwMode="auto">
            <a:xfrm>
              <a:off x="1635" y="1489"/>
              <a:ext cx="89" cy="292"/>
            </a:xfrm>
            <a:custGeom>
              <a:avLst/>
              <a:gdLst>
                <a:gd name="T0" fmla="*/ 1 w 358"/>
                <a:gd name="T1" fmla="*/ 5 h 1166"/>
                <a:gd name="T2" fmla="*/ 1 w 358"/>
                <a:gd name="T3" fmla="*/ 5 h 1166"/>
                <a:gd name="T4" fmla="*/ 1 w 358"/>
                <a:gd name="T5" fmla="*/ 5 h 1166"/>
                <a:gd name="T6" fmla="*/ 1 w 358"/>
                <a:gd name="T7" fmla="*/ 5 h 1166"/>
                <a:gd name="T8" fmla="*/ 1 w 358"/>
                <a:gd name="T9" fmla="*/ 5 h 1166"/>
                <a:gd name="T10" fmla="*/ 1 w 358"/>
                <a:gd name="T11" fmla="*/ 4 h 1166"/>
                <a:gd name="T12" fmla="*/ 1 w 358"/>
                <a:gd name="T13" fmla="*/ 4 h 1166"/>
                <a:gd name="T14" fmla="*/ 1 w 358"/>
                <a:gd name="T15" fmla="*/ 4 h 1166"/>
                <a:gd name="T16" fmla="*/ 0 w 358"/>
                <a:gd name="T17" fmla="*/ 4 h 1166"/>
                <a:gd name="T18" fmla="*/ 0 w 358"/>
                <a:gd name="T19" fmla="*/ 4 h 1166"/>
                <a:gd name="T20" fmla="*/ 0 w 358"/>
                <a:gd name="T21" fmla="*/ 4 h 1166"/>
                <a:gd name="T22" fmla="*/ 0 w 358"/>
                <a:gd name="T23" fmla="*/ 4 h 1166"/>
                <a:gd name="T24" fmla="*/ 0 w 358"/>
                <a:gd name="T25" fmla="*/ 3 h 1166"/>
                <a:gd name="T26" fmla="*/ 0 w 358"/>
                <a:gd name="T27" fmla="*/ 3 h 1166"/>
                <a:gd name="T28" fmla="*/ 0 w 358"/>
                <a:gd name="T29" fmla="*/ 3 h 1166"/>
                <a:gd name="T30" fmla="*/ 0 w 358"/>
                <a:gd name="T31" fmla="*/ 3 h 1166"/>
                <a:gd name="T32" fmla="*/ 0 w 358"/>
                <a:gd name="T33" fmla="*/ 3 h 1166"/>
                <a:gd name="T34" fmla="*/ 0 w 358"/>
                <a:gd name="T35" fmla="*/ 2 h 1166"/>
                <a:gd name="T36" fmla="*/ 0 w 358"/>
                <a:gd name="T37" fmla="*/ 2 h 1166"/>
                <a:gd name="T38" fmla="*/ 0 w 358"/>
                <a:gd name="T39" fmla="*/ 2 h 1166"/>
                <a:gd name="T40" fmla="*/ 0 w 358"/>
                <a:gd name="T41" fmla="*/ 1 h 1166"/>
                <a:gd name="T42" fmla="*/ 0 w 358"/>
                <a:gd name="T43" fmla="*/ 1 h 1166"/>
                <a:gd name="T44" fmla="*/ 0 w 358"/>
                <a:gd name="T45" fmla="*/ 1 h 1166"/>
                <a:gd name="T46" fmla="*/ 0 w 358"/>
                <a:gd name="T47" fmla="*/ 1 h 1166"/>
                <a:gd name="T48" fmla="*/ 0 w 358"/>
                <a:gd name="T49" fmla="*/ 1 h 1166"/>
                <a:gd name="T50" fmla="*/ 0 w 358"/>
                <a:gd name="T51" fmla="*/ 0 h 1166"/>
                <a:gd name="T52" fmla="*/ 0 w 358"/>
                <a:gd name="T53" fmla="*/ 0 h 1166"/>
                <a:gd name="T54" fmla="*/ 0 w 358"/>
                <a:gd name="T55" fmla="*/ 0 h 1166"/>
                <a:gd name="T56" fmla="*/ 0 w 358"/>
                <a:gd name="T57" fmla="*/ 0 h 1166"/>
                <a:gd name="T58" fmla="*/ 0 w 358"/>
                <a:gd name="T59" fmla="*/ 0 h 1166"/>
                <a:gd name="T60" fmla="*/ 0 w 358"/>
                <a:gd name="T61" fmla="*/ 0 h 1166"/>
                <a:gd name="T62" fmla="*/ 0 w 358"/>
                <a:gd name="T63" fmla="*/ 0 h 1166"/>
                <a:gd name="T64" fmla="*/ 0 w 358"/>
                <a:gd name="T65" fmla="*/ 0 h 1166"/>
                <a:gd name="T66" fmla="*/ 0 w 358"/>
                <a:gd name="T67" fmla="*/ 0 h 1166"/>
                <a:gd name="T68" fmla="*/ 0 w 358"/>
                <a:gd name="T69" fmla="*/ 1 h 1166"/>
                <a:gd name="T70" fmla="*/ 0 w 358"/>
                <a:gd name="T71" fmla="*/ 1 h 1166"/>
                <a:gd name="T72" fmla="*/ 0 w 358"/>
                <a:gd name="T73" fmla="*/ 1 h 1166"/>
                <a:gd name="T74" fmla="*/ 0 w 358"/>
                <a:gd name="T75" fmla="*/ 1 h 1166"/>
                <a:gd name="T76" fmla="*/ 0 w 358"/>
                <a:gd name="T77" fmla="*/ 1 h 1166"/>
                <a:gd name="T78" fmla="*/ 1 w 358"/>
                <a:gd name="T79" fmla="*/ 1 h 1166"/>
                <a:gd name="T80" fmla="*/ 1 w 358"/>
                <a:gd name="T81" fmla="*/ 1 h 1166"/>
                <a:gd name="T82" fmla="*/ 1 w 358"/>
                <a:gd name="T83" fmla="*/ 1 h 1166"/>
                <a:gd name="T84" fmla="*/ 1 w 358"/>
                <a:gd name="T85" fmla="*/ 2 h 1166"/>
                <a:gd name="T86" fmla="*/ 1 w 358"/>
                <a:gd name="T87" fmla="*/ 2 h 1166"/>
                <a:gd name="T88" fmla="*/ 1 w 358"/>
                <a:gd name="T89" fmla="*/ 2 h 1166"/>
                <a:gd name="T90" fmla="*/ 1 w 358"/>
                <a:gd name="T91" fmla="*/ 2 h 1166"/>
                <a:gd name="T92" fmla="*/ 1 w 358"/>
                <a:gd name="T93" fmla="*/ 3 h 1166"/>
                <a:gd name="T94" fmla="*/ 1 w 358"/>
                <a:gd name="T95" fmla="*/ 3 h 1166"/>
                <a:gd name="T96" fmla="*/ 1 w 358"/>
                <a:gd name="T97" fmla="*/ 3 h 1166"/>
                <a:gd name="T98" fmla="*/ 1 w 358"/>
                <a:gd name="T99" fmla="*/ 3 h 1166"/>
                <a:gd name="T100" fmla="*/ 1 w 358"/>
                <a:gd name="T101" fmla="*/ 3 h 1166"/>
                <a:gd name="T102" fmla="*/ 1 w 358"/>
                <a:gd name="T103" fmla="*/ 4 h 1166"/>
                <a:gd name="T104" fmla="*/ 1 w 358"/>
                <a:gd name="T105" fmla="*/ 4 h 1166"/>
                <a:gd name="T106" fmla="*/ 1 w 358"/>
                <a:gd name="T107" fmla="*/ 4 h 1166"/>
                <a:gd name="T108" fmla="*/ 1 w 358"/>
                <a:gd name="T109" fmla="*/ 4 h 1166"/>
                <a:gd name="T110" fmla="*/ 1 w 358"/>
                <a:gd name="T111" fmla="*/ 4 h 1166"/>
                <a:gd name="T112" fmla="*/ 1 w 358"/>
                <a:gd name="T113" fmla="*/ 5 h 1166"/>
                <a:gd name="T114" fmla="*/ 1 w 358"/>
                <a:gd name="T115" fmla="*/ 5 h 1166"/>
                <a:gd name="T116" fmla="*/ 1 w 358"/>
                <a:gd name="T117" fmla="*/ 5 h 1166"/>
                <a:gd name="T118" fmla="*/ 1 w 358"/>
                <a:gd name="T119" fmla="*/ 5 h 1166"/>
                <a:gd name="T120" fmla="*/ 1 w 358"/>
                <a:gd name="T121" fmla="*/ 5 h 116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8"/>
                <a:gd name="T184" fmla="*/ 0 h 1166"/>
                <a:gd name="T185" fmla="*/ 358 w 358"/>
                <a:gd name="T186" fmla="*/ 1166 h 116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8" h="1166">
                  <a:moveTo>
                    <a:pt x="248" y="1166"/>
                  </a:moveTo>
                  <a:lnTo>
                    <a:pt x="245" y="1163"/>
                  </a:lnTo>
                  <a:lnTo>
                    <a:pt x="241" y="1155"/>
                  </a:lnTo>
                  <a:lnTo>
                    <a:pt x="233" y="1142"/>
                  </a:lnTo>
                  <a:lnTo>
                    <a:pt x="223" y="1125"/>
                  </a:lnTo>
                  <a:lnTo>
                    <a:pt x="211" y="1103"/>
                  </a:lnTo>
                  <a:lnTo>
                    <a:pt x="197" y="1077"/>
                  </a:lnTo>
                  <a:lnTo>
                    <a:pt x="182" y="1047"/>
                  </a:lnTo>
                  <a:lnTo>
                    <a:pt x="166" y="1013"/>
                  </a:lnTo>
                  <a:lnTo>
                    <a:pt x="150" y="976"/>
                  </a:lnTo>
                  <a:lnTo>
                    <a:pt x="135" y="936"/>
                  </a:lnTo>
                  <a:lnTo>
                    <a:pt x="119" y="894"/>
                  </a:lnTo>
                  <a:lnTo>
                    <a:pt x="105" y="849"/>
                  </a:lnTo>
                  <a:lnTo>
                    <a:pt x="91" y="802"/>
                  </a:lnTo>
                  <a:lnTo>
                    <a:pt x="80" y="752"/>
                  </a:lnTo>
                  <a:lnTo>
                    <a:pt x="70" y="702"/>
                  </a:lnTo>
                  <a:lnTo>
                    <a:pt x="64" y="649"/>
                  </a:lnTo>
                  <a:lnTo>
                    <a:pt x="55" y="550"/>
                  </a:lnTo>
                  <a:lnTo>
                    <a:pt x="51" y="465"/>
                  </a:lnTo>
                  <a:lnTo>
                    <a:pt x="48" y="391"/>
                  </a:lnTo>
                  <a:lnTo>
                    <a:pt x="45" y="327"/>
                  </a:lnTo>
                  <a:lnTo>
                    <a:pt x="44" y="270"/>
                  </a:lnTo>
                  <a:lnTo>
                    <a:pt x="41" y="221"/>
                  </a:lnTo>
                  <a:lnTo>
                    <a:pt x="36" y="176"/>
                  </a:lnTo>
                  <a:lnTo>
                    <a:pt x="27" y="133"/>
                  </a:lnTo>
                  <a:lnTo>
                    <a:pt x="12" y="64"/>
                  </a:lnTo>
                  <a:lnTo>
                    <a:pt x="3" y="24"/>
                  </a:lnTo>
                  <a:lnTo>
                    <a:pt x="0" y="5"/>
                  </a:lnTo>
                  <a:lnTo>
                    <a:pt x="0" y="0"/>
                  </a:lnTo>
                  <a:lnTo>
                    <a:pt x="2" y="3"/>
                  </a:lnTo>
                  <a:lnTo>
                    <a:pt x="10" y="11"/>
                  </a:lnTo>
                  <a:lnTo>
                    <a:pt x="21" y="24"/>
                  </a:lnTo>
                  <a:lnTo>
                    <a:pt x="35" y="42"/>
                  </a:lnTo>
                  <a:lnTo>
                    <a:pt x="52" y="64"/>
                  </a:lnTo>
                  <a:lnTo>
                    <a:pt x="71" y="88"/>
                  </a:lnTo>
                  <a:lnTo>
                    <a:pt x="93" y="117"/>
                  </a:lnTo>
                  <a:lnTo>
                    <a:pt x="116" y="150"/>
                  </a:lnTo>
                  <a:lnTo>
                    <a:pt x="140" y="183"/>
                  </a:lnTo>
                  <a:lnTo>
                    <a:pt x="165" y="220"/>
                  </a:lnTo>
                  <a:lnTo>
                    <a:pt x="190" y="258"/>
                  </a:lnTo>
                  <a:lnTo>
                    <a:pt x="213" y="297"/>
                  </a:lnTo>
                  <a:lnTo>
                    <a:pt x="236" y="338"/>
                  </a:lnTo>
                  <a:lnTo>
                    <a:pt x="257" y="379"/>
                  </a:lnTo>
                  <a:lnTo>
                    <a:pt x="277" y="420"/>
                  </a:lnTo>
                  <a:lnTo>
                    <a:pt x="294" y="461"/>
                  </a:lnTo>
                  <a:lnTo>
                    <a:pt x="321" y="537"/>
                  </a:lnTo>
                  <a:lnTo>
                    <a:pt x="340" y="606"/>
                  </a:lnTo>
                  <a:lnTo>
                    <a:pt x="353" y="668"/>
                  </a:lnTo>
                  <a:lnTo>
                    <a:pt x="358" y="726"/>
                  </a:lnTo>
                  <a:lnTo>
                    <a:pt x="358" y="782"/>
                  </a:lnTo>
                  <a:lnTo>
                    <a:pt x="351" y="836"/>
                  </a:lnTo>
                  <a:lnTo>
                    <a:pt x="339" y="892"/>
                  </a:lnTo>
                  <a:lnTo>
                    <a:pt x="321" y="950"/>
                  </a:lnTo>
                  <a:lnTo>
                    <a:pt x="301" y="1005"/>
                  </a:lnTo>
                  <a:lnTo>
                    <a:pt x="286" y="1051"/>
                  </a:lnTo>
                  <a:lnTo>
                    <a:pt x="273" y="1089"/>
                  </a:lnTo>
                  <a:lnTo>
                    <a:pt x="264" y="1118"/>
                  </a:lnTo>
                  <a:lnTo>
                    <a:pt x="256" y="1139"/>
                  </a:lnTo>
                  <a:lnTo>
                    <a:pt x="251" y="1154"/>
                  </a:lnTo>
                  <a:lnTo>
                    <a:pt x="249" y="1163"/>
                  </a:lnTo>
                  <a:lnTo>
                    <a:pt x="248" y="11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uk-UA">
                <a:latin typeface="Arial" charset="0"/>
                <a:cs typeface="Arial" charset="0"/>
              </a:endParaRPr>
            </a:p>
          </p:txBody>
        </p:sp>
        <p:sp>
          <p:nvSpPr>
            <p:cNvPr id="5179" name="Freeform 134"/>
            <p:cNvSpPr>
              <a:spLocks/>
            </p:cNvSpPr>
            <p:nvPr/>
          </p:nvSpPr>
          <p:spPr bwMode="auto">
            <a:xfrm>
              <a:off x="1639" y="1499"/>
              <a:ext cx="82" cy="273"/>
            </a:xfrm>
            <a:custGeom>
              <a:avLst/>
              <a:gdLst>
                <a:gd name="T0" fmla="*/ 1 w 328"/>
                <a:gd name="T1" fmla="*/ 4 h 1095"/>
                <a:gd name="T2" fmla="*/ 1 w 328"/>
                <a:gd name="T3" fmla="*/ 4 h 1095"/>
                <a:gd name="T4" fmla="*/ 1 w 328"/>
                <a:gd name="T5" fmla="*/ 4 h 1095"/>
                <a:gd name="T6" fmla="*/ 1 w 328"/>
                <a:gd name="T7" fmla="*/ 4 h 1095"/>
                <a:gd name="T8" fmla="*/ 1 w 328"/>
                <a:gd name="T9" fmla="*/ 4 h 1095"/>
                <a:gd name="T10" fmla="*/ 1 w 328"/>
                <a:gd name="T11" fmla="*/ 3 h 1095"/>
                <a:gd name="T12" fmla="*/ 1 w 328"/>
                <a:gd name="T13" fmla="*/ 3 h 1095"/>
                <a:gd name="T14" fmla="*/ 0 w 328"/>
                <a:gd name="T15" fmla="*/ 3 h 1095"/>
                <a:gd name="T16" fmla="*/ 0 w 328"/>
                <a:gd name="T17" fmla="*/ 2 h 1095"/>
                <a:gd name="T18" fmla="*/ 0 w 328"/>
                <a:gd name="T19" fmla="*/ 2 h 1095"/>
                <a:gd name="T20" fmla="*/ 0 w 328"/>
                <a:gd name="T21" fmla="*/ 2 h 1095"/>
                <a:gd name="T22" fmla="*/ 0 w 328"/>
                <a:gd name="T23" fmla="*/ 1 h 1095"/>
                <a:gd name="T24" fmla="*/ 0 w 328"/>
                <a:gd name="T25" fmla="*/ 1 h 1095"/>
                <a:gd name="T26" fmla="*/ 0 w 328"/>
                <a:gd name="T27" fmla="*/ 1 h 1095"/>
                <a:gd name="T28" fmla="*/ 0 w 328"/>
                <a:gd name="T29" fmla="*/ 1 h 1095"/>
                <a:gd name="T30" fmla="*/ 0 w 328"/>
                <a:gd name="T31" fmla="*/ 0 h 1095"/>
                <a:gd name="T32" fmla="*/ 0 w 328"/>
                <a:gd name="T33" fmla="*/ 0 h 1095"/>
                <a:gd name="T34" fmla="*/ 0 w 328"/>
                <a:gd name="T35" fmla="*/ 0 h 1095"/>
                <a:gd name="T36" fmla="*/ 0 w 328"/>
                <a:gd name="T37" fmla="*/ 0 h 1095"/>
                <a:gd name="T38" fmla="*/ 0 w 328"/>
                <a:gd name="T39" fmla="*/ 0 h 1095"/>
                <a:gd name="T40" fmla="*/ 0 w 328"/>
                <a:gd name="T41" fmla="*/ 0 h 1095"/>
                <a:gd name="T42" fmla="*/ 0 w 328"/>
                <a:gd name="T43" fmla="*/ 0 h 1095"/>
                <a:gd name="T44" fmla="*/ 0 w 328"/>
                <a:gd name="T45" fmla="*/ 0 h 1095"/>
                <a:gd name="T46" fmla="*/ 0 w 328"/>
                <a:gd name="T47" fmla="*/ 0 h 1095"/>
                <a:gd name="T48" fmla="*/ 0 w 328"/>
                <a:gd name="T49" fmla="*/ 0 h 1095"/>
                <a:gd name="T50" fmla="*/ 0 w 328"/>
                <a:gd name="T51" fmla="*/ 0 h 1095"/>
                <a:gd name="T52" fmla="*/ 0 w 328"/>
                <a:gd name="T53" fmla="*/ 0 h 1095"/>
                <a:gd name="T54" fmla="*/ 0 w 328"/>
                <a:gd name="T55" fmla="*/ 0 h 1095"/>
                <a:gd name="T56" fmla="*/ 1 w 328"/>
                <a:gd name="T57" fmla="*/ 0 h 1095"/>
                <a:gd name="T58" fmla="*/ 1 w 328"/>
                <a:gd name="T59" fmla="*/ 1 h 1095"/>
                <a:gd name="T60" fmla="*/ 1 w 328"/>
                <a:gd name="T61" fmla="*/ 1 h 1095"/>
                <a:gd name="T62" fmla="*/ 1 w 328"/>
                <a:gd name="T63" fmla="*/ 1 h 1095"/>
                <a:gd name="T64" fmla="*/ 1 w 328"/>
                <a:gd name="T65" fmla="*/ 1 h 1095"/>
                <a:gd name="T66" fmla="*/ 1 w 328"/>
                <a:gd name="T67" fmla="*/ 1 h 1095"/>
                <a:gd name="T68" fmla="*/ 1 w 328"/>
                <a:gd name="T69" fmla="*/ 1 h 1095"/>
                <a:gd name="T70" fmla="*/ 1 w 328"/>
                <a:gd name="T71" fmla="*/ 1 h 1095"/>
                <a:gd name="T72" fmla="*/ 1 w 328"/>
                <a:gd name="T73" fmla="*/ 2 h 1095"/>
                <a:gd name="T74" fmla="*/ 1 w 328"/>
                <a:gd name="T75" fmla="*/ 2 h 1095"/>
                <a:gd name="T76" fmla="*/ 1 w 328"/>
                <a:gd name="T77" fmla="*/ 2 h 1095"/>
                <a:gd name="T78" fmla="*/ 1 w 328"/>
                <a:gd name="T79" fmla="*/ 2 h 1095"/>
                <a:gd name="T80" fmla="*/ 1 w 328"/>
                <a:gd name="T81" fmla="*/ 2 h 1095"/>
                <a:gd name="T82" fmla="*/ 1 w 328"/>
                <a:gd name="T83" fmla="*/ 3 h 1095"/>
                <a:gd name="T84" fmla="*/ 1 w 328"/>
                <a:gd name="T85" fmla="*/ 3 h 1095"/>
                <a:gd name="T86" fmla="*/ 1 w 328"/>
                <a:gd name="T87" fmla="*/ 3 h 1095"/>
                <a:gd name="T88" fmla="*/ 1 w 328"/>
                <a:gd name="T89" fmla="*/ 3 h 1095"/>
                <a:gd name="T90" fmla="*/ 1 w 328"/>
                <a:gd name="T91" fmla="*/ 4 h 1095"/>
                <a:gd name="T92" fmla="*/ 1 w 328"/>
                <a:gd name="T93" fmla="*/ 4 h 1095"/>
                <a:gd name="T94" fmla="*/ 1 w 328"/>
                <a:gd name="T95" fmla="*/ 4 h 1095"/>
                <a:gd name="T96" fmla="*/ 1 w 328"/>
                <a:gd name="T97" fmla="*/ 4 h 1095"/>
                <a:gd name="T98" fmla="*/ 1 w 328"/>
                <a:gd name="T99" fmla="*/ 4 h 1095"/>
                <a:gd name="T100" fmla="*/ 1 w 328"/>
                <a:gd name="T101" fmla="*/ 4 h 1095"/>
                <a:gd name="T102" fmla="*/ 1 w 328"/>
                <a:gd name="T103" fmla="*/ 4 h 1095"/>
                <a:gd name="T104" fmla="*/ 1 w 328"/>
                <a:gd name="T105" fmla="*/ 4 h 109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28"/>
                <a:gd name="T160" fmla="*/ 0 h 1095"/>
                <a:gd name="T161" fmla="*/ 328 w 328"/>
                <a:gd name="T162" fmla="*/ 1095 h 109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28" h="1095">
                  <a:moveTo>
                    <a:pt x="227" y="1095"/>
                  </a:moveTo>
                  <a:lnTo>
                    <a:pt x="221" y="1085"/>
                  </a:lnTo>
                  <a:lnTo>
                    <a:pt x="205" y="1056"/>
                  </a:lnTo>
                  <a:lnTo>
                    <a:pt x="181" y="1011"/>
                  </a:lnTo>
                  <a:lnTo>
                    <a:pt x="153" y="952"/>
                  </a:lnTo>
                  <a:lnTo>
                    <a:pt x="123" y="880"/>
                  </a:lnTo>
                  <a:lnTo>
                    <a:pt x="96" y="797"/>
                  </a:lnTo>
                  <a:lnTo>
                    <a:pt x="74" y="707"/>
                  </a:lnTo>
                  <a:lnTo>
                    <a:pt x="60" y="610"/>
                  </a:lnTo>
                  <a:lnTo>
                    <a:pt x="52" y="517"/>
                  </a:lnTo>
                  <a:lnTo>
                    <a:pt x="48" y="437"/>
                  </a:lnTo>
                  <a:lnTo>
                    <a:pt x="45" y="367"/>
                  </a:lnTo>
                  <a:lnTo>
                    <a:pt x="43" y="306"/>
                  </a:lnTo>
                  <a:lnTo>
                    <a:pt x="41" y="254"/>
                  </a:lnTo>
                  <a:lnTo>
                    <a:pt x="38" y="206"/>
                  </a:lnTo>
                  <a:lnTo>
                    <a:pt x="34" y="163"/>
                  </a:lnTo>
                  <a:lnTo>
                    <a:pt x="26" y="124"/>
                  </a:lnTo>
                  <a:lnTo>
                    <a:pt x="11" y="59"/>
                  </a:lnTo>
                  <a:lnTo>
                    <a:pt x="4" y="21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2"/>
                  </a:lnTo>
                  <a:lnTo>
                    <a:pt x="9" y="11"/>
                  </a:lnTo>
                  <a:lnTo>
                    <a:pt x="19" y="22"/>
                  </a:lnTo>
                  <a:lnTo>
                    <a:pt x="32" y="39"/>
                  </a:lnTo>
                  <a:lnTo>
                    <a:pt x="48" y="59"/>
                  </a:lnTo>
                  <a:lnTo>
                    <a:pt x="66" y="83"/>
                  </a:lnTo>
                  <a:lnTo>
                    <a:pt x="85" y="110"/>
                  </a:lnTo>
                  <a:lnTo>
                    <a:pt x="107" y="140"/>
                  </a:lnTo>
                  <a:lnTo>
                    <a:pt x="128" y="172"/>
                  </a:lnTo>
                  <a:lnTo>
                    <a:pt x="151" y="206"/>
                  </a:lnTo>
                  <a:lnTo>
                    <a:pt x="174" y="242"/>
                  </a:lnTo>
                  <a:lnTo>
                    <a:pt x="195" y="278"/>
                  </a:lnTo>
                  <a:lnTo>
                    <a:pt x="217" y="317"/>
                  </a:lnTo>
                  <a:lnTo>
                    <a:pt x="236" y="355"/>
                  </a:lnTo>
                  <a:lnTo>
                    <a:pt x="254" y="394"/>
                  </a:lnTo>
                  <a:lnTo>
                    <a:pt x="269" y="432"/>
                  </a:lnTo>
                  <a:lnTo>
                    <a:pt x="294" y="504"/>
                  </a:lnTo>
                  <a:lnTo>
                    <a:pt x="312" y="569"/>
                  </a:lnTo>
                  <a:lnTo>
                    <a:pt x="323" y="628"/>
                  </a:lnTo>
                  <a:lnTo>
                    <a:pt x="328" y="682"/>
                  </a:lnTo>
                  <a:lnTo>
                    <a:pt x="328" y="734"/>
                  </a:lnTo>
                  <a:lnTo>
                    <a:pt x="322" y="785"/>
                  </a:lnTo>
                  <a:lnTo>
                    <a:pt x="310" y="837"/>
                  </a:lnTo>
                  <a:lnTo>
                    <a:pt x="294" y="892"/>
                  </a:lnTo>
                  <a:lnTo>
                    <a:pt x="277" y="943"/>
                  </a:lnTo>
                  <a:lnTo>
                    <a:pt x="263" y="987"/>
                  </a:lnTo>
                  <a:lnTo>
                    <a:pt x="251" y="1022"/>
                  </a:lnTo>
                  <a:lnTo>
                    <a:pt x="242" y="1050"/>
                  </a:lnTo>
                  <a:lnTo>
                    <a:pt x="235" y="1070"/>
                  </a:lnTo>
                  <a:lnTo>
                    <a:pt x="231" y="1084"/>
                  </a:lnTo>
                  <a:lnTo>
                    <a:pt x="228" y="1093"/>
                  </a:lnTo>
                  <a:lnTo>
                    <a:pt x="227" y="10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uk-UA">
                <a:latin typeface="Arial" charset="0"/>
                <a:cs typeface="Arial" charset="0"/>
              </a:endParaRPr>
            </a:p>
          </p:txBody>
        </p:sp>
        <p:sp>
          <p:nvSpPr>
            <p:cNvPr id="5180" name="Freeform 135"/>
            <p:cNvSpPr>
              <a:spLocks/>
            </p:cNvSpPr>
            <p:nvPr/>
          </p:nvSpPr>
          <p:spPr bwMode="auto">
            <a:xfrm>
              <a:off x="1644" y="1508"/>
              <a:ext cx="74" cy="256"/>
            </a:xfrm>
            <a:custGeom>
              <a:avLst/>
              <a:gdLst>
                <a:gd name="T0" fmla="*/ 1 w 298"/>
                <a:gd name="T1" fmla="*/ 4 h 1027"/>
                <a:gd name="T2" fmla="*/ 1 w 298"/>
                <a:gd name="T3" fmla="*/ 4 h 1027"/>
                <a:gd name="T4" fmla="*/ 1 w 298"/>
                <a:gd name="T5" fmla="*/ 4 h 1027"/>
                <a:gd name="T6" fmla="*/ 0 w 298"/>
                <a:gd name="T7" fmla="*/ 4 h 1027"/>
                <a:gd name="T8" fmla="*/ 0 w 298"/>
                <a:gd name="T9" fmla="*/ 3 h 1027"/>
                <a:gd name="T10" fmla="*/ 0 w 298"/>
                <a:gd name="T11" fmla="*/ 3 h 1027"/>
                <a:gd name="T12" fmla="*/ 0 w 298"/>
                <a:gd name="T13" fmla="*/ 3 h 1027"/>
                <a:gd name="T14" fmla="*/ 0 w 298"/>
                <a:gd name="T15" fmla="*/ 2 h 1027"/>
                <a:gd name="T16" fmla="*/ 0 w 298"/>
                <a:gd name="T17" fmla="*/ 2 h 1027"/>
                <a:gd name="T18" fmla="*/ 0 w 298"/>
                <a:gd name="T19" fmla="*/ 1 h 1027"/>
                <a:gd name="T20" fmla="*/ 0 w 298"/>
                <a:gd name="T21" fmla="*/ 1 h 1027"/>
                <a:gd name="T22" fmla="*/ 0 w 298"/>
                <a:gd name="T23" fmla="*/ 1 h 1027"/>
                <a:gd name="T24" fmla="*/ 0 w 298"/>
                <a:gd name="T25" fmla="*/ 0 h 1027"/>
                <a:gd name="T26" fmla="*/ 0 w 298"/>
                <a:gd name="T27" fmla="*/ 0 h 1027"/>
                <a:gd name="T28" fmla="*/ 0 w 298"/>
                <a:gd name="T29" fmla="*/ 0 h 1027"/>
                <a:gd name="T30" fmla="*/ 0 w 298"/>
                <a:gd name="T31" fmla="*/ 0 h 1027"/>
                <a:gd name="T32" fmla="*/ 0 w 298"/>
                <a:gd name="T33" fmla="*/ 0 h 1027"/>
                <a:gd name="T34" fmla="*/ 0 w 298"/>
                <a:gd name="T35" fmla="*/ 0 h 1027"/>
                <a:gd name="T36" fmla="*/ 0 w 298"/>
                <a:gd name="T37" fmla="*/ 0 h 1027"/>
                <a:gd name="T38" fmla="*/ 0 w 298"/>
                <a:gd name="T39" fmla="*/ 0 h 1027"/>
                <a:gd name="T40" fmla="*/ 0 w 298"/>
                <a:gd name="T41" fmla="*/ 0 h 1027"/>
                <a:gd name="T42" fmla="*/ 0 w 298"/>
                <a:gd name="T43" fmla="*/ 0 h 1027"/>
                <a:gd name="T44" fmla="*/ 0 w 298"/>
                <a:gd name="T45" fmla="*/ 0 h 1027"/>
                <a:gd name="T46" fmla="*/ 0 w 298"/>
                <a:gd name="T47" fmla="*/ 0 h 1027"/>
                <a:gd name="T48" fmla="*/ 0 w 298"/>
                <a:gd name="T49" fmla="*/ 0 h 1027"/>
                <a:gd name="T50" fmla="*/ 0 w 298"/>
                <a:gd name="T51" fmla="*/ 0 h 1027"/>
                <a:gd name="T52" fmla="*/ 0 w 298"/>
                <a:gd name="T53" fmla="*/ 1 h 1027"/>
                <a:gd name="T54" fmla="*/ 0 w 298"/>
                <a:gd name="T55" fmla="*/ 1 h 1027"/>
                <a:gd name="T56" fmla="*/ 1 w 298"/>
                <a:gd name="T57" fmla="*/ 1 h 1027"/>
                <a:gd name="T58" fmla="*/ 1 w 298"/>
                <a:gd name="T59" fmla="*/ 1 h 1027"/>
                <a:gd name="T60" fmla="*/ 1 w 298"/>
                <a:gd name="T61" fmla="*/ 1 h 1027"/>
                <a:gd name="T62" fmla="*/ 1 w 298"/>
                <a:gd name="T63" fmla="*/ 1 h 1027"/>
                <a:gd name="T64" fmla="*/ 1 w 298"/>
                <a:gd name="T65" fmla="*/ 1 h 1027"/>
                <a:gd name="T66" fmla="*/ 1 w 298"/>
                <a:gd name="T67" fmla="*/ 2 h 1027"/>
                <a:gd name="T68" fmla="*/ 1 w 298"/>
                <a:gd name="T69" fmla="*/ 2 h 1027"/>
                <a:gd name="T70" fmla="*/ 1 w 298"/>
                <a:gd name="T71" fmla="*/ 2 h 1027"/>
                <a:gd name="T72" fmla="*/ 1 w 298"/>
                <a:gd name="T73" fmla="*/ 2 h 1027"/>
                <a:gd name="T74" fmla="*/ 1 w 298"/>
                <a:gd name="T75" fmla="*/ 3 h 1027"/>
                <a:gd name="T76" fmla="*/ 1 w 298"/>
                <a:gd name="T77" fmla="*/ 3 h 1027"/>
                <a:gd name="T78" fmla="*/ 1 w 298"/>
                <a:gd name="T79" fmla="*/ 3 h 1027"/>
                <a:gd name="T80" fmla="*/ 1 w 298"/>
                <a:gd name="T81" fmla="*/ 3 h 1027"/>
                <a:gd name="T82" fmla="*/ 1 w 298"/>
                <a:gd name="T83" fmla="*/ 3 h 1027"/>
                <a:gd name="T84" fmla="*/ 1 w 298"/>
                <a:gd name="T85" fmla="*/ 3 h 1027"/>
                <a:gd name="T86" fmla="*/ 1 w 298"/>
                <a:gd name="T87" fmla="*/ 4 h 1027"/>
                <a:gd name="T88" fmla="*/ 1 w 298"/>
                <a:gd name="T89" fmla="*/ 4 h 1027"/>
                <a:gd name="T90" fmla="*/ 1 w 298"/>
                <a:gd name="T91" fmla="*/ 4 h 1027"/>
                <a:gd name="T92" fmla="*/ 1 w 298"/>
                <a:gd name="T93" fmla="*/ 4 h 1027"/>
                <a:gd name="T94" fmla="*/ 1 w 298"/>
                <a:gd name="T95" fmla="*/ 4 h 1027"/>
                <a:gd name="T96" fmla="*/ 1 w 298"/>
                <a:gd name="T97" fmla="*/ 4 h 102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98"/>
                <a:gd name="T148" fmla="*/ 0 h 1027"/>
                <a:gd name="T149" fmla="*/ 298 w 298"/>
                <a:gd name="T150" fmla="*/ 1027 h 102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98" h="1027">
                  <a:moveTo>
                    <a:pt x="205" y="1027"/>
                  </a:moveTo>
                  <a:lnTo>
                    <a:pt x="200" y="1017"/>
                  </a:lnTo>
                  <a:lnTo>
                    <a:pt x="185" y="990"/>
                  </a:lnTo>
                  <a:lnTo>
                    <a:pt x="163" y="948"/>
                  </a:lnTo>
                  <a:lnTo>
                    <a:pt x="137" y="892"/>
                  </a:lnTo>
                  <a:lnTo>
                    <a:pt x="112" y="824"/>
                  </a:lnTo>
                  <a:lnTo>
                    <a:pt x="87" y="748"/>
                  </a:lnTo>
                  <a:lnTo>
                    <a:pt x="66" y="662"/>
                  </a:lnTo>
                  <a:lnTo>
                    <a:pt x="54" y="572"/>
                  </a:lnTo>
                  <a:lnTo>
                    <a:pt x="43" y="409"/>
                  </a:lnTo>
                  <a:lnTo>
                    <a:pt x="38" y="288"/>
                  </a:lnTo>
                  <a:lnTo>
                    <a:pt x="34" y="194"/>
                  </a:lnTo>
                  <a:lnTo>
                    <a:pt x="22" y="117"/>
                  </a:lnTo>
                  <a:lnTo>
                    <a:pt x="9" y="56"/>
                  </a:lnTo>
                  <a:lnTo>
                    <a:pt x="3" y="21"/>
                  </a:lnTo>
                  <a:lnTo>
                    <a:pt x="0" y="5"/>
                  </a:lnTo>
                  <a:lnTo>
                    <a:pt x="0" y="0"/>
                  </a:lnTo>
                  <a:lnTo>
                    <a:pt x="2" y="3"/>
                  </a:lnTo>
                  <a:lnTo>
                    <a:pt x="7" y="10"/>
                  </a:lnTo>
                  <a:lnTo>
                    <a:pt x="16" y="22"/>
                  </a:lnTo>
                  <a:lnTo>
                    <a:pt x="28" y="37"/>
                  </a:lnTo>
                  <a:lnTo>
                    <a:pt x="43" y="56"/>
                  </a:lnTo>
                  <a:lnTo>
                    <a:pt x="59" y="79"/>
                  </a:lnTo>
                  <a:lnTo>
                    <a:pt x="77" y="104"/>
                  </a:lnTo>
                  <a:lnTo>
                    <a:pt x="95" y="132"/>
                  </a:lnTo>
                  <a:lnTo>
                    <a:pt x="116" y="162"/>
                  </a:lnTo>
                  <a:lnTo>
                    <a:pt x="136" y="194"/>
                  </a:lnTo>
                  <a:lnTo>
                    <a:pt x="157" y="227"/>
                  </a:lnTo>
                  <a:lnTo>
                    <a:pt x="176" y="262"/>
                  </a:lnTo>
                  <a:lnTo>
                    <a:pt x="195" y="297"/>
                  </a:lnTo>
                  <a:lnTo>
                    <a:pt x="213" y="334"/>
                  </a:lnTo>
                  <a:lnTo>
                    <a:pt x="229" y="370"/>
                  </a:lnTo>
                  <a:lnTo>
                    <a:pt x="243" y="406"/>
                  </a:lnTo>
                  <a:lnTo>
                    <a:pt x="265" y="474"/>
                  </a:lnTo>
                  <a:lnTo>
                    <a:pt x="282" y="534"/>
                  </a:lnTo>
                  <a:lnTo>
                    <a:pt x="292" y="589"/>
                  </a:lnTo>
                  <a:lnTo>
                    <a:pt x="298" y="639"/>
                  </a:lnTo>
                  <a:lnTo>
                    <a:pt x="297" y="689"/>
                  </a:lnTo>
                  <a:lnTo>
                    <a:pt x="291" y="736"/>
                  </a:lnTo>
                  <a:lnTo>
                    <a:pt x="282" y="785"/>
                  </a:lnTo>
                  <a:lnTo>
                    <a:pt x="266" y="836"/>
                  </a:lnTo>
                  <a:lnTo>
                    <a:pt x="250" y="885"/>
                  </a:lnTo>
                  <a:lnTo>
                    <a:pt x="237" y="925"/>
                  </a:lnTo>
                  <a:lnTo>
                    <a:pt x="227" y="959"/>
                  </a:lnTo>
                  <a:lnTo>
                    <a:pt x="218" y="985"/>
                  </a:lnTo>
                  <a:lnTo>
                    <a:pt x="213" y="1004"/>
                  </a:lnTo>
                  <a:lnTo>
                    <a:pt x="208" y="1017"/>
                  </a:lnTo>
                  <a:lnTo>
                    <a:pt x="206" y="1024"/>
                  </a:lnTo>
                  <a:lnTo>
                    <a:pt x="205" y="10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uk-UA">
                <a:latin typeface="Arial" charset="0"/>
                <a:cs typeface="Arial" charset="0"/>
              </a:endParaRPr>
            </a:p>
          </p:txBody>
        </p:sp>
        <p:sp>
          <p:nvSpPr>
            <p:cNvPr id="5181" name="Freeform 136"/>
            <p:cNvSpPr>
              <a:spLocks/>
            </p:cNvSpPr>
            <p:nvPr/>
          </p:nvSpPr>
          <p:spPr bwMode="auto">
            <a:xfrm>
              <a:off x="1648" y="1517"/>
              <a:ext cx="67" cy="239"/>
            </a:xfrm>
            <a:custGeom>
              <a:avLst/>
              <a:gdLst>
                <a:gd name="T0" fmla="*/ 1 w 267"/>
                <a:gd name="T1" fmla="*/ 4 h 956"/>
                <a:gd name="T2" fmla="*/ 1 w 267"/>
                <a:gd name="T3" fmla="*/ 4 h 956"/>
                <a:gd name="T4" fmla="*/ 1 w 267"/>
                <a:gd name="T5" fmla="*/ 4 h 956"/>
                <a:gd name="T6" fmla="*/ 1 w 267"/>
                <a:gd name="T7" fmla="*/ 4 h 956"/>
                <a:gd name="T8" fmla="*/ 1 w 267"/>
                <a:gd name="T9" fmla="*/ 3 h 956"/>
                <a:gd name="T10" fmla="*/ 1 w 267"/>
                <a:gd name="T11" fmla="*/ 3 h 956"/>
                <a:gd name="T12" fmla="*/ 0 w 267"/>
                <a:gd name="T13" fmla="*/ 3 h 956"/>
                <a:gd name="T14" fmla="*/ 0 w 267"/>
                <a:gd name="T15" fmla="*/ 3 h 956"/>
                <a:gd name="T16" fmla="*/ 0 w 267"/>
                <a:gd name="T17" fmla="*/ 2 h 956"/>
                <a:gd name="T18" fmla="*/ 0 w 267"/>
                <a:gd name="T19" fmla="*/ 2 h 956"/>
                <a:gd name="T20" fmla="*/ 0 w 267"/>
                <a:gd name="T21" fmla="*/ 1 h 956"/>
                <a:gd name="T22" fmla="*/ 0 w 267"/>
                <a:gd name="T23" fmla="*/ 1 h 956"/>
                <a:gd name="T24" fmla="*/ 0 w 267"/>
                <a:gd name="T25" fmla="*/ 1 h 956"/>
                <a:gd name="T26" fmla="*/ 0 w 267"/>
                <a:gd name="T27" fmla="*/ 0 h 956"/>
                <a:gd name="T28" fmla="*/ 0 w 267"/>
                <a:gd name="T29" fmla="*/ 0 h 956"/>
                <a:gd name="T30" fmla="*/ 0 w 267"/>
                <a:gd name="T31" fmla="*/ 0 h 956"/>
                <a:gd name="T32" fmla="*/ 0 w 267"/>
                <a:gd name="T33" fmla="*/ 0 h 956"/>
                <a:gd name="T34" fmla="*/ 0 w 267"/>
                <a:gd name="T35" fmla="*/ 0 h 956"/>
                <a:gd name="T36" fmla="*/ 0 w 267"/>
                <a:gd name="T37" fmla="*/ 0 h 956"/>
                <a:gd name="T38" fmla="*/ 0 w 267"/>
                <a:gd name="T39" fmla="*/ 0 h 956"/>
                <a:gd name="T40" fmla="*/ 0 w 267"/>
                <a:gd name="T41" fmla="*/ 0 h 956"/>
                <a:gd name="T42" fmla="*/ 0 w 267"/>
                <a:gd name="T43" fmla="*/ 0 h 956"/>
                <a:gd name="T44" fmla="*/ 0 w 267"/>
                <a:gd name="T45" fmla="*/ 0 h 956"/>
                <a:gd name="T46" fmla="*/ 0 w 267"/>
                <a:gd name="T47" fmla="*/ 1 h 956"/>
                <a:gd name="T48" fmla="*/ 1 w 267"/>
                <a:gd name="T49" fmla="*/ 1 h 956"/>
                <a:gd name="T50" fmla="*/ 1 w 267"/>
                <a:gd name="T51" fmla="*/ 1 h 956"/>
                <a:gd name="T52" fmla="*/ 1 w 267"/>
                <a:gd name="T53" fmla="*/ 1 h 956"/>
                <a:gd name="T54" fmla="*/ 1 w 267"/>
                <a:gd name="T55" fmla="*/ 1 h 956"/>
                <a:gd name="T56" fmla="*/ 1 w 267"/>
                <a:gd name="T57" fmla="*/ 1 h 956"/>
                <a:gd name="T58" fmla="*/ 1 w 267"/>
                <a:gd name="T59" fmla="*/ 1 h 956"/>
                <a:gd name="T60" fmla="*/ 1 w 267"/>
                <a:gd name="T61" fmla="*/ 1 h 956"/>
                <a:gd name="T62" fmla="*/ 1 w 267"/>
                <a:gd name="T63" fmla="*/ 2 h 956"/>
                <a:gd name="T64" fmla="*/ 1 w 267"/>
                <a:gd name="T65" fmla="*/ 2 h 956"/>
                <a:gd name="T66" fmla="*/ 1 w 267"/>
                <a:gd name="T67" fmla="*/ 2 h 956"/>
                <a:gd name="T68" fmla="*/ 1 w 267"/>
                <a:gd name="T69" fmla="*/ 2 h 956"/>
                <a:gd name="T70" fmla="*/ 1 w 267"/>
                <a:gd name="T71" fmla="*/ 2 h 956"/>
                <a:gd name="T72" fmla="*/ 1 w 267"/>
                <a:gd name="T73" fmla="*/ 2 h 956"/>
                <a:gd name="T74" fmla="*/ 1 w 267"/>
                <a:gd name="T75" fmla="*/ 3 h 956"/>
                <a:gd name="T76" fmla="*/ 1 w 267"/>
                <a:gd name="T77" fmla="*/ 3 h 956"/>
                <a:gd name="T78" fmla="*/ 1 w 267"/>
                <a:gd name="T79" fmla="*/ 3 h 956"/>
                <a:gd name="T80" fmla="*/ 1 w 267"/>
                <a:gd name="T81" fmla="*/ 3 h 956"/>
                <a:gd name="T82" fmla="*/ 1 w 267"/>
                <a:gd name="T83" fmla="*/ 3 h 956"/>
                <a:gd name="T84" fmla="*/ 1 w 267"/>
                <a:gd name="T85" fmla="*/ 4 h 956"/>
                <a:gd name="T86" fmla="*/ 1 w 267"/>
                <a:gd name="T87" fmla="*/ 4 h 956"/>
                <a:gd name="T88" fmla="*/ 1 w 267"/>
                <a:gd name="T89" fmla="*/ 4 h 956"/>
                <a:gd name="T90" fmla="*/ 1 w 267"/>
                <a:gd name="T91" fmla="*/ 4 h 956"/>
                <a:gd name="T92" fmla="*/ 1 w 267"/>
                <a:gd name="T93" fmla="*/ 4 h 956"/>
                <a:gd name="T94" fmla="*/ 1 w 267"/>
                <a:gd name="T95" fmla="*/ 4 h 956"/>
                <a:gd name="T96" fmla="*/ 1 w 267"/>
                <a:gd name="T97" fmla="*/ 4 h 9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7"/>
                <a:gd name="T148" fmla="*/ 0 h 956"/>
                <a:gd name="T149" fmla="*/ 267 w 267"/>
                <a:gd name="T150" fmla="*/ 956 h 95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7" h="956">
                  <a:moveTo>
                    <a:pt x="184" y="956"/>
                  </a:moveTo>
                  <a:lnTo>
                    <a:pt x="179" y="948"/>
                  </a:lnTo>
                  <a:lnTo>
                    <a:pt x="166" y="923"/>
                  </a:lnTo>
                  <a:lnTo>
                    <a:pt x="146" y="883"/>
                  </a:lnTo>
                  <a:lnTo>
                    <a:pt x="124" y="830"/>
                  </a:lnTo>
                  <a:lnTo>
                    <a:pt x="100" y="767"/>
                  </a:lnTo>
                  <a:lnTo>
                    <a:pt x="77" y="695"/>
                  </a:lnTo>
                  <a:lnTo>
                    <a:pt x="59" y="616"/>
                  </a:lnTo>
                  <a:lnTo>
                    <a:pt x="47" y="531"/>
                  </a:lnTo>
                  <a:lnTo>
                    <a:pt x="38" y="381"/>
                  </a:lnTo>
                  <a:lnTo>
                    <a:pt x="34" y="268"/>
                  </a:lnTo>
                  <a:lnTo>
                    <a:pt x="30" y="181"/>
                  </a:lnTo>
                  <a:lnTo>
                    <a:pt x="20" y="108"/>
                  </a:lnTo>
                  <a:lnTo>
                    <a:pt x="9" y="52"/>
                  </a:lnTo>
                  <a:lnTo>
                    <a:pt x="2" y="19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9"/>
                  </a:lnTo>
                  <a:lnTo>
                    <a:pt x="15" y="19"/>
                  </a:lnTo>
                  <a:lnTo>
                    <a:pt x="26" y="35"/>
                  </a:lnTo>
                  <a:lnTo>
                    <a:pt x="39" y="52"/>
                  </a:lnTo>
                  <a:lnTo>
                    <a:pt x="53" y="73"/>
                  </a:lnTo>
                  <a:lnTo>
                    <a:pt x="69" y="96"/>
                  </a:lnTo>
                  <a:lnTo>
                    <a:pt x="86" y="123"/>
                  </a:lnTo>
                  <a:lnTo>
                    <a:pt x="104" y="151"/>
                  </a:lnTo>
                  <a:lnTo>
                    <a:pt x="123" y="180"/>
                  </a:lnTo>
                  <a:lnTo>
                    <a:pt x="141" y="211"/>
                  </a:lnTo>
                  <a:lnTo>
                    <a:pt x="158" y="244"/>
                  </a:lnTo>
                  <a:lnTo>
                    <a:pt x="175" y="277"/>
                  </a:lnTo>
                  <a:lnTo>
                    <a:pt x="191" y="311"/>
                  </a:lnTo>
                  <a:lnTo>
                    <a:pt x="205" y="344"/>
                  </a:lnTo>
                  <a:lnTo>
                    <a:pt x="218" y="378"/>
                  </a:lnTo>
                  <a:lnTo>
                    <a:pt x="239" y="440"/>
                  </a:lnTo>
                  <a:lnTo>
                    <a:pt x="253" y="497"/>
                  </a:lnTo>
                  <a:lnTo>
                    <a:pt x="262" y="548"/>
                  </a:lnTo>
                  <a:lnTo>
                    <a:pt x="267" y="596"/>
                  </a:lnTo>
                  <a:lnTo>
                    <a:pt x="267" y="641"/>
                  </a:lnTo>
                  <a:lnTo>
                    <a:pt x="261" y="685"/>
                  </a:lnTo>
                  <a:lnTo>
                    <a:pt x="252" y="731"/>
                  </a:lnTo>
                  <a:lnTo>
                    <a:pt x="239" y="779"/>
                  </a:lnTo>
                  <a:lnTo>
                    <a:pt x="225" y="824"/>
                  </a:lnTo>
                  <a:lnTo>
                    <a:pt x="213" y="862"/>
                  </a:lnTo>
                  <a:lnTo>
                    <a:pt x="203" y="893"/>
                  </a:lnTo>
                  <a:lnTo>
                    <a:pt x="196" y="916"/>
                  </a:lnTo>
                  <a:lnTo>
                    <a:pt x="190" y="935"/>
                  </a:lnTo>
                  <a:lnTo>
                    <a:pt x="187" y="947"/>
                  </a:lnTo>
                  <a:lnTo>
                    <a:pt x="185" y="954"/>
                  </a:lnTo>
                  <a:lnTo>
                    <a:pt x="184" y="9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uk-UA">
                <a:latin typeface="Arial" charset="0"/>
                <a:cs typeface="Arial" charset="0"/>
              </a:endParaRPr>
            </a:p>
          </p:txBody>
        </p:sp>
        <p:sp>
          <p:nvSpPr>
            <p:cNvPr id="5182" name="Freeform 137"/>
            <p:cNvSpPr>
              <a:spLocks/>
            </p:cNvSpPr>
            <p:nvPr/>
          </p:nvSpPr>
          <p:spPr bwMode="auto">
            <a:xfrm>
              <a:off x="1653" y="1526"/>
              <a:ext cx="59" cy="222"/>
            </a:xfrm>
            <a:custGeom>
              <a:avLst/>
              <a:gdLst>
                <a:gd name="T0" fmla="*/ 1 w 236"/>
                <a:gd name="T1" fmla="*/ 4 h 886"/>
                <a:gd name="T2" fmla="*/ 1 w 236"/>
                <a:gd name="T3" fmla="*/ 4 h 886"/>
                <a:gd name="T4" fmla="*/ 1 w 236"/>
                <a:gd name="T5" fmla="*/ 4 h 886"/>
                <a:gd name="T6" fmla="*/ 1 w 236"/>
                <a:gd name="T7" fmla="*/ 3 h 886"/>
                <a:gd name="T8" fmla="*/ 1 w 236"/>
                <a:gd name="T9" fmla="*/ 3 h 886"/>
                <a:gd name="T10" fmla="*/ 1 w 236"/>
                <a:gd name="T11" fmla="*/ 3 h 886"/>
                <a:gd name="T12" fmla="*/ 0 w 236"/>
                <a:gd name="T13" fmla="*/ 3 h 886"/>
                <a:gd name="T14" fmla="*/ 0 w 236"/>
                <a:gd name="T15" fmla="*/ 2 h 886"/>
                <a:gd name="T16" fmla="*/ 0 w 236"/>
                <a:gd name="T17" fmla="*/ 2 h 886"/>
                <a:gd name="T18" fmla="*/ 0 w 236"/>
                <a:gd name="T19" fmla="*/ 2 h 886"/>
                <a:gd name="T20" fmla="*/ 0 w 236"/>
                <a:gd name="T21" fmla="*/ 1 h 886"/>
                <a:gd name="T22" fmla="*/ 0 w 236"/>
                <a:gd name="T23" fmla="*/ 1 h 886"/>
                <a:gd name="T24" fmla="*/ 0 w 236"/>
                <a:gd name="T25" fmla="*/ 1 h 886"/>
                <a:gd name="T26" fmla="*/ 0 w 236"/>
                <a:gd name="T27" fmla="*/ 0 h 886"/>
                <a:gd name="T28" fmla="*/ 0 w 236"/>
                <a:gd name="T29" fmla="*/ 0 h 886"/>
                <a:gd name="T30" fmla="*/ 0 w 236"/>
                <a:gd name="T31" fmla="*/ 0 h 886"/>
                <a:gd name="T32" fmla="*/ 0 w 236"/>
                <a:gd name="T33" fmla="*/ 0 h 886"/>
                <a:gd name="T34" fmla="*/ 0 w 236"/>
                <a:gd name="T35" fmla="*/ 0 h 886"/>
                <a:gd name="T36" fmla="*/ 0 w 236"/>
                <a:gd name="T37" fmla="*/ 0 h 886"/>
                <a:gd name="T38" fmla="*/ 0 w 236"/>
                <a:gd name="T39" fmla="*/ 0 h 886"/>
                <a:gd name="T40" fmla="*/ 0 w 236"/>
                <a:gd name="T41" fmla="*/ 0 h 886"/>
                <a:gd name="T42" fmla="*/ 0 w 236"/>
                <a:gd name="T43" fmla="*/ 0 h 886"/>
                <a:gd name="T44" fmla="*/ 0 w 236"/>
                <a:gd name="T45" fmla="*/ 0 h 886"/>
                <a:gd name="T46" fmla="*/ 0 w 236"/>
                <a:gd name="T47" fmla="*/ 1 h 886"/>
                <a:gd name="T48" fmla="*/ 0 w 236"/>
                <a:gd name="T49" fmla="*/ 1 h 886"/>
                <a:gd name="T50" fmla="*/ 1 w 236"/>
                <a:gd name="T51" fmla="*/ 1 h 886"/>
                <a:gd name="T52" fmla="*/ 1 w 236"/>
                <a:gd name="T53" fmla="*/ 1 h 886"/>
                <a:gd name="T54" fmla="*/ 1 w 236"/>
                <a:gd name="T55" fmla="*/ 1 h 886"/>
                <a:gd name="T56" fmla="*/ 1 w 236"/>
                <a:gd name="T57" fmla="*/ 1 h 886"/>
                <a:gd name="T58" fmla="*/ 1 w 236"/>
                <a:gd name="T59" fmla="*/ 1 h 886"/>
                <a:gd name="T60" fmla="*/ 1 w 236"/>
                <a:gd name="T61" fmla="*/ 1 h 886"/>
                <a:gd name="T62" fmla="*/ 1 w 236"/>
                <a:gd name="T63" fmla="*/ 1 h 886"/>
                <a:gd name="T64" fmla="*/ 1 w 236"/>
                <a:gd name="T65" fmla="*/ 2 h 886"/>
                <a:gd name="T66" fmla="*/ 1 w 236"/>
                <a:gd name="T67" fmla="*/ 2 h 886"/>
                <a:gd name="T68" fmla="*/ 1 w 236"/>
                <a:gd name="T69" fmla="*/ 2 h 886"/>
                <a:gd name="T70" fmla="*/ 1 w 236"/>
                <a:gd name="T71" fmla="*/ 2 h 886"/>
                <a:gd name="T72" fmla="*/ 1 w 236"/>
                <a:gd name="T73" fmla="*/ 2 h 886"/>
                <a:gd name="T74" fmla="*/ 1 w 236"/>
                <a:gd name="T75" fmla="*/ 2 h 886"/>
                <a:gd name="T76" fmla="*/ 1 w 236"/>
                <a:gd name="T77" fmla="*/ 3 h 886"/>
                <a:gd name="T78" fmla="*/ 1 w 236"/>
                <a:gd name="T79" fmla="*/ 3 h 886"/>
                <a:gd name="T80" fmla="*/ 1 w 236"/>
                <a:gd name="T81" fmla="*/ 3 h 886"/>
                <a:gd name="T82" fmla="*/ 1 w 236"/>
                <a:gd name="T83" fmla="*/ 3 h 886"/>
                <a:gd name="T84" fmla="*/ 1 w 236"/>
                <a:gd name="T85" fmla="*/ 3 h 886"/>
                <a:gd name="T86" fmla="*/ 1 w 236"/>
                <a:gd name="T87" fmla="*/ 3 h 886"/>
                <a:gd name="T88" fmla="*/ 1 w 236"/>
                <a:gd name="T89" fmla="*/ 3 h 886"/>
                <a:gd name="T90" fmla="*/ 1 w 236"/>
                <a:gd name="T91" fmla="*/ 4 h 886"/>
                <a:gd name="T92" fmla="*/ 1 w 236"/>
                <a:gd name="T93" fmla="*/ 4 h 886"/>
                <a:gd name="T94" fmla="*/ 1 w 236"/>
                <a:gd name="T95" fmla="*/ 4 h 886"/>
                <a:gd name="T96" fmla="*/ 1 w 236"/>
                <a:gd name="T97" fmla="*/ 4 h 8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36"/>
                <a:gd name="T148" fmla="*/ 0 h 886"/>
                <a:gd name="T149" fmla="*/ 236 w 236"/>
                <a:gd name="T150" fmla="*/ 886 h 88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36" h="886">
                  <a:moveTo>
                    <a:pt x="163" y="886"/>
                  </a:moveTo>
                  <a:lnTo>
                    <a:pt x="158" y="877"/>
                  </a:lnTo>
                  <a:lnTo>
                    <a:pt x="147" y="855"/>
                  </a:lnTo>
                  <a:lnTo>
                    <a:pt x="129" y="818"/>
                  </a:lnTo>
                  <a:lnTo>
                    <a:pt x="109" y="770"/>
                  </a:lnTo>
                  <a:lnTo>
                    <a:pt x="88" y="712"/>
                  </a:lnTo>
                  <a:lnTo>
                    <a:pt x="69" y="645"/>
                  </a:lnTo>
                  <a:lnTo>
                    <a:pt x="53" y="572"/>
                  </a:lnTo>
                  <a:lnTo>
                    <a:pt x="42" y="493"/>
                  </a:lnTo>
                  <a:lnTo>
                    <a:pt x="34" y="354"/>
                  </a:lnTo>
                  <a:lnTo>
                    <a:pt x="30" y="248"/>
                  </a:lnTo>
                  <a:lnTo>
                    <a:pt x="27" y="167"/>
                  </a:lnTo>
                  <a:lnTo>
                    <a:pt x="19" y="100"/>
                  </a:lnTo>
                  <a:lnTo>
                    <a:pt x="8" y="48"/>
                  </a:lnTo>
                  <a:lnTo>
                    <a:pt x="2" y="18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2"/>
                  </a:lnTo>
                  <a:lnTo>
                    <a:pt x="7" y="8"/>
                  </a:lnTo>
                  <a:lnTo>
                    <a:pt x="13" y="18"/>
                  </a:lnTo>
                  <a:lnTo>
                    <a:pt x="23" y="31"/>
                  </a:lnTo>
                  <a:lnTo>
                    <a:pt x="34" y="48"/>
                  </a:lnTo>
                  <a:lnTo>
                    <a:pt x="47" y="67"/>
                  </a:lnTo>
                  <a:lnTo>
                    <a:pt x="62" y="89"/>
                  </a:lnTo>
                  <a:lnTo>
                    <a:pt x="77" y="114"/>
                  </a:lnTo>
                  <a:lnTo>
                    <a:pt x="92" y="139"/>
                  </a:lnTo>
                  <a:lnTo>
                    <a:pt x="108" y="167"/>
                  </a:lnTo>
                  <a:lnTo>
                    <a:pt x="124" y="197"/>
                  </a:lnTo>
                  <a:lnTo>
                    <a:pt x="140" y="227"/>
                  </a:lnTo>
                  <a:lnTo>
                    <a:pt x="155" y="257"/>
                  </a:lnTo>
                  <a:lnTo>
                    <a:pt x="169" y="288"/>
                  </a:lnTo>
                  <a:lnTo>
                    <a:pt x="182" y="319"/>
                  </a:lnTo>
                  <a:lnTo>
                    <a:pt x="193" y="350"/>
                  </a:lnTo>
                  <a:lnTo>
                    <a:pt x="211" y="408"/>
                  </a:lnTo>
                  <a:lnTo>
                    <a:pt x="224" y="461"/>
                  </a:lnTo>
                  <a:lnTo>
                    <a:pt x="233" y="508"/>
                  </a:lnTo>
                  <a:lnTo>
                    <a:pt x="236" y="553"/>
                  </a:lnTo>
                  <a:lnTo>
                    <a:pt x="236" y="594"/>
                  </a:lnTo>
                  <a:lnTo>
                    <a:pt x="232" y="635"/>
                  </a:lnTo>
                  <a:lnTo>
                    <a:pt x="223" y="677"/>
                  </a:lnTo>
                  <a:lnTo>
                    <a:pt x="211" y="721"/>
                  </a:lnTo>
                  <a:lnTo>
                    <a:pt x="198" y="763"/>
                  </a:lnTo>
                  <a:lnTo>
                    <a:pt x="189" y="799"/>
                  </a:lnTo>
                  <a:lnTo>
                    <a:pt x="180" y="827"/>
                  </a:lnTo>
                  <a:lnTo>
                    <a:pt x="173" y="849"/>
                  </a:lnTo>
                  <a:lnTo>
                    <a:pt x="168" y="865"/>
                  </a:lnTo>
                  <a:lnTo>
                    <a:pt x="165" y="877"/>
                  </a:lnTo>
                  <a:lnTo>
                    <a:pt x="164" y="884"/>
                  </a:lnTo>
                  <a:lnTo>
                    <a:pt x="163" y="8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uk-UA">
                <a:latin typeface="Arial" charset="0"/>
                <a:cs typeface="Arial" charset="0"/>
              </a:endParaRPr>
            </a:p>
          </p:txBody>
        </p:sp>
        <p:sp>
          <p:nvSpPr>
            <p:cNvPr id="5183" name="Freeform 138"/>
            <p:cNvSpPr>
              <a:spLocks/>
            </p:cNvSpPr>
            <p:nvPr/>
          </p:nvSpPr>
          <p:spPr bwMode="auto">
            <a:xfrm>
              <a:off x="1657" y="1536"/>
              <a:ext cx="52" cy="204"/>
            </a:xfrm>
            <a:custGeom>
              <a:avLst/>
              <a:gdLst>
                <a:gd name="T0" fmla="*/ 1 w 205"/>
                <a:gd name="T1" fmla="*/ 3 h 817"/>
                <a:gd name="T2" fmla="*/ 1 w 205"/>
                <a:gd name="T3" fmla="*/ 3 h 817"/>
                <a:gd name="T4" fmla="*/ 1 w 205"/>
                <a:gd name="T5" fmla="*/ 3 h 817"/>
                <a:gd name="T6" fmla="*/ 1 w 205"/>
                <a:gd name="T7" fmla="*/ 3 h 817"/>
                <a:gd name="T8" fmla="*/ 1 w 205"/>
                <a:gd name="T9" fmla="*/ 3 h 817"/>
                <a:gd name="T10" fmla="*/ 0 w 205"/>
                <a:gd name="T11" fmla="*/ 2 h 817"/>
                <a:gd name="T12" fmla="*/ 0 w 205"/>
                <a:gd name="T13" fmla="*/ 2 h 817"/>
                <a:gd name="T14" fmla="*/ 0 w 205"/>
                <a:gd name="T15" fmla="*/ 2 h 817"/>
                <a:gd name="T16" fmla="*/ 0 w 205"/>
                <a:gd name="T17" fmla="*/ 2 h 817"/>
                <a:gd name="T18" fmla="*/ 0 w 205"/>
                <a:gd name="T19" fmla="*/ 1 h 817"/>
                <a:gd name="T20" fmla="*/ 0 w 205"/>
                <a:gd name="T21" fmla="*/ 1 h 817"/>
                <a:gd name="T22" fmla="*/ 0 w 205"/>
                <a:gd name="T23" fmla="*/ 0 h 817"/>
                <a:gd name="T24" fmla="*/ 0 w 205"/>
                <a:gd name="T25" fmla="*/ 0 h 817"/>
                <a:gd name="T26" fmla="*/ 0 w 205"/>
                <a:gd name="T27" fmla="*/ 0 h 817"/>
                <a:gd name="T28" fmla="*/ 0 w 205"/>
                <a:gd name="T29" fmla="*/ 0 h 817"/>
                <a:gd name="T30" fmla="*/ 0 w 205"/>
                <a:gd name="T31" fmla="*/ 0 h 817"/>
                <a:gd name="T32" fmla="*/ 0 w 205"/>
                <a:gd name="T33" fmla="*/ 0 h 817"/>
                <a:gd name="T34" fmla="*/ 0 w 205"/>
                <a:gd name="T35" fmla="*/ 0 h 817"/>
                <a:gd name="T36" fmla="*/ 0 w 205"/>
                <a:gd name="T37" fmla="*/ 0 h 817"/>
                <a:gd name="T38" fmla="*/ 0 w 205"/>
                <a:gd name="T39" fmla="*/ 0 h 817"/>
                <a:gd name="T40" fmla="*/ 0 w 205"/>
                <a:gd name="T41" fmla="*/ 0 h 817"/>
                <a:gd name="T42" fmla="*/ 1 w 205"/>
                <a:gd name="T43" fmla="*/ 0 h 817"/>
                <a:gd name="T44" fmla="*/ 1 w 205"/>
                <a:gd name="T45" fmla="*/ 1 h 817"/>
                <a:gd name="T46" fmla="*/ 1 w 205"/>
                <a:gd name="T47" fmla="*/ 1 h 817"/>
                <a:gd name="T48" fmla="*/ 1 w 205"/>
                <a:gd name="T49" fmla="*/ 1 h 817"/>
                <a:gd name="T50" fmla="*/ 1 w 205"/>
                <a:gd name="T51" fmla="*/ 1 h 817"/>
                <a:gd name="T52" fmla="*/ 1 w 205"/>
                <a:gd name="T53" fmla="*/ 1 h 817"/>
                <a:gd name="T54" fmla="*/ 1 w 205"/>
                <a:gd name="T55" fmla="*/ 2 h 817"/>
                <a:gd name="T56" fmla="*/ 1 w 205"/>
                <a:gd name="T57" fmla="*/ 2 h 817"/>
                <a:gd name="T58" fmla="*/ 1 w 205"/>
                <a:gd name="T59" fmla="*/ 2 h 817"/>
                <a:gd name="T60" fmla="*/ 1 w 205"/>
                <a:gd name="T61" fmla="*/ 2 h 817"/>
                <a:gd name="T62" fmla="*/ 1 w 205"/>
                <a:gd name="T63" fmla="*/ 2 h 817"/>
                <a:gd name="T64" fmla="*/ 1 w 205"/>
                <a:gd name="T65" fmla="*/ 2 h 817"/>
                <a:gd name="T66" fmla="*/ 1 w 205"/>
                <a:gd name="T67" fmla="*/ 3 h 817"/>
                <a:gd name="T68" fmla="*/ 1 w 205"/>
                <a:gd name="T69" fmla="*/ 3 h 817"/>
                <a:gd name="T70" fmla="*/ 1 w 205"/>
                <a:gd name="T71" fmla="*/ 3 h 817"/>
                <a:gd name="T72" fmla="*/ 1 w 205"/>
                <a:gd name="T73" fmla="*/ 3 h 817"/>
                <a:gd name="T74" fmla="*/ 1 w 205"/>
                <a:gd name="T75" fmla="*/ 3 h 817"/>
                <a:gd name="T76" fmla="*/ 1 w 205"/>
                <a:gd name="T77" fmla="*/ 3 h 817"/>
                <a:gd name="T78" fmla="*/ 1 w 205"/>
                <a:gd name="T79" fmla="*/ 3 h 817"/>
                <a:gd name="T80" fmla="*/ 1 w 205"/>
                <a:gd name="T81" fmla="*/ 3 h 81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5"/>
                <a:gd name="T124" fmla="*/ 0 h 817"/>
                <a:gd name="T125" fmla="*/ 205 w 205"/>
                <a:gd name="T126" fmla="*/ 817 h 81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5" h="817">
                  <a:moveTo>
                    <a:pt x="140" y="817"/>
                  </a:moveTo>
                  <a:lnTo>
                    <a:pt x="136" y="809"/>
                  </a:lnTo>
                  <a:lnTo>
                    <a:pt x="126" y="788"/>
                  </a:lnTo>
                  <a:lnTo>
                    <a:pt x="111" y="754"/>
                  </a:lnTo>
                  <a:lnTo>
                    <a:pt x="94" y="709"/>
                  </a:lnTo>
                  <a:lnTo>
                    <a:pt x="76" y="655"/>
                  </a:lnTo>
                  <a:lnTo>
                    <a:pt x="59" y="594"/>
                  </a:lnTo>
                  <a:lnTo>
                    <a:pt x="45" y="526"/>
                  </a:lnTo>
                  <a:lnTo>
                    <a:pt x="36" y="454"/>
                  </a:lnTo>
                  <a:lnTo>
                    <a:pt x="29" y="326"/>
                  </a:lnTo>
                  <a:lnTo>
                    <a:pt x="25" y="229"/>
                  </a:lnTo>
                  <a:lnTo>
                    <a:pt x="22" y="155"/>
                  </a:lnTo>
                  <a:lnTo>
                    <a:pt x="15" y="93"/>
                  </a:lnTo>
                  <a:lnTo>
                    <a:pt x="6" y="44"/>
                  </a:lnTo>
                  <a:lnTo>
                    <a:pt x="2" y="16"/>
                  </a:lnTo>
                  <a:lnTo>
                    <a:pt x="0" y="4"/>
                  </a:lnTo>
                  <a:lnTo>
                    <a:pt x="0" y="0"/>
                  </a:lnTo>
                  <a:lnTo>
                    <a:pt x="5" y="8"/>
                  </a:lnTo>
                  <a:lnTo>
                    <a:pt x="19" y="29"/>
                  </a:lnTo>
                  <a:lnTo>
                    <a:pt x="40" y="63"/>
                  </a:lnTo>
                  <a:lnTo>
                    <a:pt x="66" y="105"/>
                  </a:lnTo>
                  <a:lnTo>
                    <a:pt x="93" y="154"/>
                  </a:lnTo>
                  <a:lnTo>
                    <a:pt x="121" y="209"/>
                  </a:lnTo>
                  <a:lnTo>
                    <a:pt x="147" y="266"/>
                  </a:lnTo>
                  <a:lnTo>
                    <a:pt x="167" y="323"/>
                  </a:lnTo>
                  <a:lnTo>
                    <a:pt x="182" y="377"/>
                  </a:lnTo>
                  <a:lnTo>
                    <a:pt x="194" y="425"/>
                  </a:lnTo>
                  <a:lnTo>
                    <a:pt x="202" y="468"/>
                  </a:lnTo>
                  <a:lnTo>
                    <a:pt x="205" y="509"/>
                  </a:lnTo>
                  <a:lnTo>
                    <a:pt x="204" y="548"/>
                  </a:lnTo>
                  <a:lnTo>
                    <a:pt x="201" y="585"/>
                  </a:lnTo>
                  <a:lnTo>
                    <a:pt x="193" y="624"/>
                  </a:lnTo>
                  <a:lnTo>
                    <a:pt x="182" y="665"/>
                  </a:lnTo>
                  <a:lnTo>
                    <a:pt x="172" y="704"/>
                  </a:lnTo>
                  <a:lnTo>
                    <a:pt x="163" y="736"/>
                  </a:lnTo>
                  <a:lnTo>
                    <a:pt x="156" y="762"/>
                  </a:lnTo>
                  <a:lnTo>
                    <a:pt x="150" y="782"/>
                  </a:lnTo>
                  <a:lnTo>
                    <a:pt x="146" y="798"/>
                  </a:lnTo>
                  <a:lnTo>
                    <a:pt x="143" y="809"/>
                  </a:lnTo>
                  <a:lnTo>
                    <a:pt x="140" y="815"/>
                  </a:lnTo>
                  <a:lnTo>
                    <a:pt x="140" y="8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uk-UA">
                <a:latin typeface="Arial" charset="0"/>
                <a:cs typeface="Arial" charset="0"/>
              </a:endParaRPr>
            </a:p>
          </p:txBody>
        </p:sp>
        <p:sp>
          <p:nvSpPr>
            <p:cNvPr id="5184" name="Freeform 139"/>
            <p:cNvSpPr>
              <a:spLocks/>
            </p:cNvSpPr>
            <p:nvPr/>
          </p:nvSpPr>
          <p:spPr bwMode="auto">
            <a:xfrm>
              <a:off x="1660" y="1263"/>
              <a:ext cx="176" cy="109"/>
            </a:xfrm>
            <a:custGeom>
              <a:avLst/>
              <a:gdLst>
                <a:gd name="T0" fmla="*/ 0 w 704"/>
                <a:gd name="T1" fmla="*/ 1 h 434"/>
                <a:gd name="T2" fmla="*/ 0 w 704"/>
                <a:gd name="T3" fmla="*/ 1 h 434"/>
                <a:gd name="T4" fmla="*/ 0 w 704"/>
                <a:gd name="T5" fmla="*/ 1 h 434"/>
                <a:gd name="T6" fmla="*/ 0 w 704"/>
                <a:gd name="T7" fmla="*/ 1 h 434"/>
                <a:gd name="T8" fmla="*/ 1 w 704"/>
                <a:gd name="T9" fmla="*/ 1 h 434"/>
                <a:gd name="T10" fmla="*/ 1 w 704"/>
                <a:gd name="T11" fmla="*/ 1 h 434"/>
                <a:gd name="T12" fmla="*/ 1 w 704"/>
                <a:gd name="T13" fmla="*/ 1 h 434"/>
                <a:gd name="T14" fmla="*/ 1 w 704"/>
                <a:gd name="T15" fmla="*/ 1 h 434"/>
                <a:gd name="T16" fmla="*/ 1 w 704"/>
                <a:gd name="T17" fmla="*/ 1 h 434"/>
                <a:gd name="T18" fmla="*/ 2 w 704"/>
                <a:gd name="T19" fmla="*/ 1 h 434"/>
                <a:gd name="T20" fmla="*/ 2 w 704"/>
                <a:gd name="T21" fmla="*/ 1 h 434"/>
                <a:gd name="T22" fmla="*/ 2 w 704"/>
                <a:gd name="T23" fmla="*/ 0 h 434"/>
                <a:gd name="T24" fmla="*/ 2 w 704"/>
                <a:gd name="T25" fmla="*/ 0 h 434"/>
                <a:gd name="T26" fmla="*/ 2 w 704"/>
                <a:gd name="T27" fmla="*/ 0 h 434"/>
                <a:gd name="T28" fmla="*/ 2 w 704"/>
                <a:gd name="T29" fmla="*/ 0 h 434"/>
                <a:gd name="T30" fmla="*/ 2 w 704"/>
                <a:gd name="T31" fmla="*/ 0 h 434"/>
                <a:gd name="T32" fmla="*/ 2 w 704"/>
                <a:gd name="T33" fmla="*/ 0 h 434"/>
                <a:gd name="T34" fmla="*/ 2 w 704"/>
                <a:gd name="T35" fmla="*/ 0 h 434"/>
                <a:gd name="T36" fmla="*/ 2 w 704"/>
                <a:gd name="T37" fmla="*/ 0 h 434"/>
                <a:gd name="T38" fmla="*/ 3 w 704"/>
                <a:gd name="T39" fmla="*/ 0 h 434"/>
                <a:gd name="T40" fmla="*/ 3 w 704"/>
                <a:gd name="T41" fmla="*/ 0 h 434"/>
                <a:gd name="T42" fmla="*/ 3 w 704"/>
                <a:gd name="T43" fmla="*/ 0 h 434"/>
                <a:gd name="T44" fmla="*/ 3 w 704"/>
                <a:gd name="T45" fmla="*/ 0 h 434"/>
                <a:gd name="T46" fmla="*/ 3 w 704"/>
                <a:gd name="T47" fmla="*/ 0 h 434"/>
                <a:gd name="T48" fmla="*/ 3 w 704"/>
                <a:gd name="T49" fmla="*/ 1 h 434"/>
                <a:gd name="T50" fmla="*/ 3 w 704"/>
                <a:gd name="T51" fmla="*/ 1 h 434"/>
                <a:gd name="T52" fmla="*/ 3 w 704"/>
                <a:gd name="T53" fmla="*/ 1 h 434"/>
                <a:gd name="T54" fmla="*/ 2 w 704"/>
                <a:gd name="T55" fmla="*/ 1 h 434"/>
                <a:gd name="T56" fmla="*/ 2 w 704"/>
                <a:gd name="T57" fmla="*/ 1 h 434"/>
                <a:gd name="T58" fmla="*/ 2 w 704"/>
                <a:gd name="T59" fmla="*/ 1 h 434"/>
                <a:gd name="T60" fmla="*/ 2 w 704"/>
                <a:gd name="T61" fmla="*/ 2 h 434"/>
                <a:gd name="T62" fmla="*/ 1 w 704"/>
                <a:gd name="T63" fmla="*/ 2 h 434"/>
                <a:gd name="T64" fmla="*/ 1 w 704"/>
                <a:gd name="T65" fmla="*/ 2 h 434"/>
                <a:gd name="T66" fmla="*/ 1 w 704"/>
                <a:gd name="T67" fmla="*/ 2 h 434"/>
                <a:gd name="T68" fmla="*/ 1 w 704"/>
                <a:gd name="T69" fmla="*/ 2 h 434"/>
                <a:gd name="T70" fmla="*/ 1 w 704"/>
                <a:gd name="T71" fmla="*/ 2 h 434"/>
                <a:gd name="T72" fmla="*/ 0 w 704"/>
                <a:gd name="T73" fmla="*/ 2 h 434"/>
                <a:gd name="T74" fmla="*/ 0 w 704"/>
                <a:gd name="T75" fmla="*/ 2 h 434"/>
                <a:gd name="T76" fmla="*/ 0 w 704"/>
                <a:gd name="T77" fmla="*/ 1 h 434"/>
                <a:gd name="T78" fmla="*/ 0 w 704"/>
                <a:gd name="T79" fmla="*/ 1 h 434"/>
                <a:gd name="T80" fmla="*/ 0 w 704"/>
                <a:gd name="T81" fmla="*/ 1 h 434"/>
                <a:gd name="T82" fmla="*/ 0 w 704"/>
                <a:gd name="T83" fmla="*/ 1 h 43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04"/>
                <a:gd name="T127" fmla="*/ 0 h 434"/>
                <a:gd name="T128" fmla="*/ 704 w 704"/>
                <a:gd name="T129" fmla="*/ 434 h 43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04" h="434">
                  <a:moveTo>
                    <a:pt x="0" y="98"/>
                  </a:moveTo>
                  <a:lnTo>
                    <a:pt x="2" y="99"/>
                  </a:lnTo>
                  <a:lnTo>
                    <a:pt x="8" y="103"/>
                  </a:lnTo>
                  <a:lnTo>
                    <a:pt x="18" y="111"/>
                  </a:lnTo>
                  <a:lnTo>
                    <a:pt x="30" y="118"/>
                  </a:lnTo>
                  <a:lnTo>
                    <a:pt x="47" y="128"/>
                  </a:lnTo>
                  <a:lnTo>
                    <a:pt x="64" y="139"/>
                  </a:lnTo>
                  <a:lnTo>
                    <a:pt x="84" y="149"/>
                  </a:lnTo>
                  <a:lnTo>
                    <a:pt x="107" y="159"/>
                  </a:lnTo>
                  <a:lnTo>
                    <a:pt x="130" y="168"/>
                  </a:lnTo>
                  <a:lnTo>
                    <a:pt x="156" y="176"/>
                  </a:lnTo>
                  <a:lnTo>
                    <a:pt x="182" y="182"/>
                  </a:lnTo>
                  <a:lnTo>
                    <a:pt x="209" y="185"/>
                  </a:lnTo>
                  <a:lnTo>
                    <a:pt x="236" y="186"/>
                  </a:lnTo>
                  <a:lnTo>
                    <a:pt x="263" y="183"/>
                  </a:lnTo>
                  <a:lnTo>
                    <a:pt x="289" y="176"/>
                  </a:lnTo>
                  <a:lnTo>
                    <a:pt x="314" y="164"/>
                  </a:lnTo>
                  <a:lnTo>
                    <a:pt x="338" y="150"/>
                  </a:lnTo>
                  <a:lnTo>
                    <a:pt x="360" y="136"/>
                  </a:lnTo>
                  <a:lnTo>
                    <a:pt x="378" y="121"/>
                  </a:lnTo>
                  <a:lnTo>
                    <a:pt x="394" y="107"/>
                  </a:lnTo>
                  <a:lnTo>
                    <a:pt x="409" y="93"/>
                  </a:lnTo>
                  <a:lnTo>
                    <a:pt x="422" y="79"/>
                  </a:lnTo>
                  <a:lnTo>
                    <a:pt x="433" y="66"/>
                  </a:lnTo>
                  <a:lnTo>
                    <a:pt x="443" y="55"/>
                  </a:lnTo>
                  <a:lnTo>
                    <a:pt x="452" y="43"/>
                  </a:lnTo>
                  <a:lnTo>
                    <a:pt x="462" y="32"/>
                  </a:lnTo>
                  <a:lnTo>
                    <a:pt x="469" y="23"/>
                  </a:lnTo>
                  <a:lnTo>
                    <a:pt x="478" y="15"/>
                  </a:lnTo>
                  <a:lnTo>
                    <a:pt x="486" y="8"/>
                  </a:lnTo>
                  <a:lnTo>
                    <a:pt x="495" y="4"/>
                  </a:lnTo>
                  <a:lnTo>
                    <a:pt x="505" y="1"/>
                  </a:lnTo>
                  <a:lnTo>
                    <a:pt x="516" y="0"/>
                  </a:lnTo>
                  <a:lnTo>
                    <a:pt x="527" y="0"/>
                  </a:lnTo>
                  <a:lnTo>
                    <a:pt x="541" y="0"/>
                  </a:lnTo>
                  <a:lnTo>
                    <a:pt x="556" y="0"/>
                  </a:lnTo>
                  <a:lnTo>
                    <a:pt x="573" y="0"/>
                  </a:lnTo>
                  <a:lnTo>
                    <a:pt x="589" y="1"/>
                  </a:lnTo>
                  <a:lnTo>
                    <a:pt x="605" y="3"/>
                  </a:lnTo>
                  <a:lnTo>
                    <a:pt x="622" y="5"/>
                  </a:lnTo>
                  <a:lnTo>
                    <a:pt x="637" y="8"/>
                  </a:lnTo>
                  <a:lnTo>
                    <a:pt x="652" y="13"/>
                  </a:lnTo>
                  <a:lnTo>
                    <a:pt x="666" y="18"/>
                  </a:lnTo>
                  <a:lnTo>
                    <a:pt x="678" y="26"/>
                  </a:lnTo>
                  <a:lnTo>
                    <a:pt x="689" y="34"/>
                  </a:lnTo>
                  <a:lnTo>
                    <a:pt x="696" y="45"/>
                  </a:lnTo>
                  <a:lnTo>
                    <a:pt x="702" y="58"/>
                  </a:lnTo>
                  <a:lnTo>
                    <a:pt x="704" y="73"/>
                  </a:lnTo>
                  <a:lnTo>
                    <a:pt x="703" y="90"/>
                  </a:lnTo>
                  <a:lnTo>
                    <a:pt x="697" y="110"/>
                  </a:lnTo>
                  <a:lnTo>
                    <a:pt x="685" y="130"/>
                  </a:lnTo>
                  <a:lnTo>
                    <a:pt x="669" y="151"/>
                  </a:lnTo>
                  <a:lnTo>
                    <a:pt x="650" y="174"/>
                  </a:lnTo>
                  <a:lnTo>
                    <a:pt x="625" y="198"/>
                  </a:lnTo>
                  <a:lnTo>
                    <a:pt x="598" y="221"/>
                  </a:lnTo>
                  <a:lnTo>
                    <a:pt x="568" y="245"/>
                  </a:lnTo>
                  <a:lnTo>
                    <a:pt x="536" y="269"/>
                  </a:lnTo>
                  <a:lnTo>
                    <a:pt x="502" y="291"/>
                  </a:lnTo>
                  <a:lnTo>
                    <a:pt x="466" y="314"/>
                  </a:lnTo>
                  <a:lnTo>
                    <a:pt x="431" y="335"/>
                  </a:lnTo>
                  <a:lnTo>
                    <a:pt x="395" y="356"/>
                  </a:lnTo>
                  <a:lnTo>
                    <a:pt x="360" y="374"/>
                  </a:lnTo>
                  <a:lnTo>
                    <a:pt x="325" y="391"/>
                  </a:lnTo>
                  <a:lnTo>
                    <a:pt x="293" y="405"/>
                  </a:lnTo>
                  <a:lnTo>
                    <a:pt x="262" y="418"/>
                  </a:lnTo>
                  <a:lnTo>
                    <a:pt x="234" y="428"/>
                  </a:lnTo>
                  <a:lnTo>
                    <a:pt x="208" y="432"/>
                  </a:lnTo>
                  <a:lnTo>
                    <a:pt x="184" y="434"/>
                  </a:lnTo>
                  <a:lnTo>
                    <a:pt x="163" y="432"/>
                  </a:lnTo>
                  <a:lnTo>
                    <a:pt x="143" y="427"/>
                  </a:lnTo>
                  <a:lnTo>
                    <a:pt x="125" y="419"/>
                  </a:lnTo>
                  <a:lnTo>
                    <a:pt x="110" y="410"/>
                  </a:lnTo>
                  <a:lnTo>
                    <a:pt x="96" y="398"/>
                  </a:lnTo>
                  <a:lnTo>
                    <a:pt x="83" y="385"/>
                  </a:lnTo>
                  <a:lnTo>
                    <a:pt x="72" y="370"/>
                  </a:lnTo>
                  <a:lnTo>
                    <a:pt x="63" y="355"/>
                  </a:lnTo>
                  <a:lnTo>
                    <a:pt x="54" y="339"/>
                  </a:lnTo>
                  <a:lnTo>
                    <a:pt x="47" y="322"/>
                  </a:lnTo>
                  <a:lnTo>
                    <a:pt x="40" y="306"/>
                  </a:lnTo>
                  <a:lnTo>
                    <a:pt x="35" y="291"/>
                  </a:lnTo>
                  <a:lnTo>
                    <a:pt x="30" y="276"/>
                  </a:lnTo>
                  <a:lnTo>
                    <a:pt x="16" y="217"/>
                  </a:lnTo>
                  <a:lnTo>
                    <a:pt x="7" y="159"/>
                  </a:lnTo>
                  <a:lnTo>
                    <a:pt x="1" y="115"/>
                  </a:lnTo>
                  <a:lnTo>
                    <a:pt x="0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uk-UA">
                <a:latin typeface="Arial" charset="0"/>
                <a:cs typeface="Arial" charset="0"/>
              </a:endParaRPr>
            </a:p>
          </p:txBody>
        </p:sp>
        <p:sp>
          <p:nvSpPr>
            <p:cNvPr id="5185" name="Freeform 140"/>
            <p:cNvSpPr>
              <a:spLocks/>
            </p:cNvSpPr>
            <p:nvPr/>
          </p:nvSpPr>
          <p:spPr bwMode="auto">
            <a:xfrm>
              <a:off x="1664" y="1266"/>
              <a:ext cx="159" cy="99"/>
            </a:xfrm>
            <a:custGeom>
              <a:avLst/>
              <a:gdLst>
                <a:gd name="T0" fmla="*/ 0 w 636"/>
                <a:gd name="T1" fmla="*/ 0 h 397"/>
                <a:gd name="T2" fmla="*/ 0 w 636"/>
                <a:gd name="T3" fmla="*/ 0 h 397"/>
                <a:gd name="T4" fmla="*/ 0 w 636"/>
                <a:gd name="T5" fmla="*/ 0 h 397"/>
                <a:gd name="T6" fmla="*/ 0 w 636"/>
                <a:gd name="T7" fmla="*/ 0 h 397"/>
                <a:gd name="T8" fmla="*/ 1 w 636"/>
                <a:gd name="T9" fmla="*/ 0 h 397"/>
                <a:gd name="T10" fmla="*/ 1 w 636"/>
                <a:gd name="T11" fmla="*/ 1 h 397"/>
                <a:gd name="T12" fmla="*/ 1 w 636"/>
                <a:gd name="T13" fmla="*/ 1 h 397"/>
                <a:gd name="T14" fmla="*/ 1 w 636"/>
                <a:gd name="T15" fmla="*/ 0 h 397"/>
                <a:gd name="T16" fmla="*/ 1 w 636"/>
                <a:gd name="T17" fmla="*/ 0 h 397"/>
                <a:gd name="T18" fmla="*/ 2 w 636"/>
                <a:gd name="T19" fmla="*/ 0 h 397"/>
                <a:gd name="T20" fmla="*/ 2 w 636"/>
                <a:gd name="T21" fmla="*/ 0 h 397"/>
                <a:gd name="T22" fmla="*/ 2 w 636"/>
                <a:gd name="T23" fmla="*/ 0 h 397"/>
                <a:gd name="T24" fmla="*/ 2 w 636"/>
                <a:gd name="T25" fmla="*/ 0 h 397"/>
                <a:gd name="T26" fmla="*/ 2 w 636"/>
                <a:gd name="T27" fmla="*/ 0 h 397"/>
                <a:gd name="T28" fmla="*/ 2 w 636"/>
                <a:gd name="T29" fmla="*/ 0 h 397"/>
                <a:gd name="T30" fmla="*/ 2 w 636"/>
                <a:gd name="T31" fmla="*/ 0 h 397"/>
                <a:gd name="T32" fmla="*/ 2 w 636"/>
                <a:gd name="T33" fmla="*/ 0 h 397"/>
                <a:gd name="T34" fmla="*/ 2 w 636"/>
                <a:gd name="T35" fmla="*/ 0 h 397"/>
                <a:gd name="T36" fmla="*/ 3 w 636"/>
                <a:gd name="T37" fmla="*/ 0 h 397"/>
                <a:gd name="T38" fmla="*/ 3 w 636"/>
                <a:gd name="T39" fmla="*/ 0 h 397"/>
                <a:gd name="T40" fmla="*/ 3 w 636"/>
                <a:gd name="T41" fmla="*/ 0 h 397"/>
                <a:gd name="T42" fmla="*/ 2 w 636"/>
                <a:gd name="T43" fmla="*/ 0 h 397"/>
                <a:gd name="T44" fmla="*/ 2 w 636"/>
                <a:gd name="T45" fmla="*/ 1 h 397"/>
                <a:gd name="T46" fmla="*/ 2 w 636"/>
                <a:gd name="T47" fmla="*/ 1 h 397"/>
                <a:gd name="T48" fmla="*/ 2 w 636"/>
                <a:gd name="T49" fmla="*/ 1 h 397"/>
                <a:gd name="T50" fmla="*/ 2 w 636"/>
                <a:gd name="T51" fmla="*/ 1 h 397"/>
                <a:gd name="T52" fmla="*/ 1 w 636"/>
                <a:gd name="T53" fmla="*/ 1 h 397"/>
                <a:gd name="T54" fmla="*/ 1 w 636"/>
                <a:gd name="T55" fmla="*/ 1 h 397"/>
                <a:gd name="T56" fmla="*/ 1 w 636"/>
                <a:gd name="T57" fmla="*/ 1 h 397"/>
                <a:gd name="T58" fmla="*/ 1 w 636"/>
                <a:gd name="T59" fmla="*/ 1 h 397"/>
                <a:gd name="T60" fmla="*/ 1 w 636"/>
                <a:gd name="T61" fmla="*/ 1 h 397"/>
                <a:gd name="T62" fmla="*/ 1 w 636"/>
                <a:gd name="T63" fmla="*/ 1 h 397"/>
                <a:gd name="T64" fmla="*/ 0 w 636"/>
                <a:gd name="T65" fmla="*/ 1 h 397"/>
                <a:gd name="T66" fmla="*/ 0 w 636"/>
                <a:gd name="T67" fmla="*/ 1 h 397"/>
                <a:gd name="T68" fmla="*/ 0 w 636"/>
                <a:gd name="T69" fmla="*/ 1 h 397"/>
                <a:gd name="T70" fmla="*/ 0 w 636"/>
                <a:gd name="T71" fmla="*/ 1 h 397"/>
                <a:gd name="T72" fmla="*/ 0 w 636"/>
                <a:gd name="T73" fmla="*/ 1 h 397"/>
                <a:gd name="T74" fmla="*/ 0 w 636"/>
                <a:gd name="T75" fmla="*/ 0 h 3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36"/>
                <a:gd name="T115" fmla="*/ 0 h 397"/>
                <a:gd name="T116" fmla="*/ 636 w 636"/>
                <a:gd name="T117" fmla="*/ 397 h 39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36" h="397">
                  <a:moveTo>
                    <a:pt x="0" y="106"/>
                  </a:moveTo>
                  <a:lnTo>
                    <a:pt x="3" y="107"/>
                  </a:lnTo>
                  <a:lnTo>
                    <a:pt x="8" y="111"/>
                  </a:lnTo>
                  <a:lnTo>
                    <a:pt x="18" y="118"/>
                  </a:lnTo>
                  <a:lnTo>
                    <a:pt x="31" y="125"/>
                  </a:lnTo>
                  <a:lnTo>
                    <a:pt x="46" y="134"/>
                  </a:lnTo>
                  <a:lnTo>
                    <a:pt x="64" y="142"/>
                  </a:lnTo>
                  <a:lnTo>
                    <a:pt x="83" y="152"/>
                  </a:lnTo>
                  <a:lnTo>
                    <a:pt x="106" y="161"/>
                  </a:lnTo>
                  <a:lnTo>
                    <a:pt x="129" y="169"/>
                  </a:lnTo>
                  <a:lnTo>
                    <a:pt x="154" y="176"/>
                  </a:lnTo>
                  <a:lnTo>
                    <a:pt x="180" y="181"/>
                  </a:lnTo>
                  <a:lnTo>
                    <a:pt x="207" y="183"/>
                  </a:lnTo>
                  <a:lnTo>
                    <a:pt x="234" y="182"/>
                  </a:lnTo>
                  <a:lnTo>
                    <a:pt x="261" y="179"/>
                  </a:lnTo>
                  <a:lnTo>
                    <a:pt x="288" y="170"/>
                  </a:lnTo>
                  <a:lnTo>
                    <a:pt x="313" y="159"/>
                  </a:lnTo>
                  <a:lnTo>
                    <a:pt x="338" y="145"/>
                  </a:lnTo>
                  <a:lnTo>
                    <a:pt x="360" y="130"/>
                  </a:lnTo>
                  <a:lnTo>
                    <a:pt x="379" y="114"/>
                  </a:lnTo>
                  <a:lnTo>
                    <a:pt x="396" y="101"/>
                  </a:lnTo>
                  <a:lnTo>
                    <a:pt x="411" y="87"/>
                  </a:lnTo>
                  <a:lnTo>
                    <a:pt x="425" y="73"/>
                  </a:lnTo>
                  <a:lnTo>
                    <a:pt x="437" y="60"/>
                  </a:lnTo>
                  <a:lnTo>
                    <a:pt x="448" y="48"/>
                  </a:lnTo>
                  <a:lnTo>
                    <a:pt x="457" y="37"/>
                  </a:lnTo>
                  <a:lnTo>
                    <a:pt x="466" y="27"/>
                  </a:lnTo>
                  <a:lnTo>
                    <a:pt x="475" y="19"/>
                  </a:lnTo>
                  <a:lnTo>
                    <a:pt x="483" y="11"/>
                  </a:lnTo>
                  <a:lnTo>
                    <a:pt x="492" y="6"/>
                  </a:lnTo>
                  <a:lnTo>
                    <a:pt x="501" y="2"/>
                  </a:lnTo>
                  <a:lnTo>
                    <a:pt x="509" y="0"/>
                  </a:lnTo>
                  <a:lnTo>
                    <a:pt x="519" y="0"/>
                  </a:lnTo>
                  <a:lnTo>
                    <a:pt x="540" y="4"/>
                  </a:lnTo>
                  <a:lnTo>
                    <a:pt x="563" y="9"/>
                  </a:lnTo>
                  <a:lnTo>
                    <a:pt x="585" y="17"/>
                  </a:lnTo>
                  <a:lnTo>
                    <a:pt x="606" y="27"/>
                  </a:lnTo>
                  <a:lnTo>
                    <a:pt x="623" y="42"/>
                  </a:lnTo>
                  <a:lnTo>
                    <a:pt x="633" y="61"/>
                  </a:lnTo>
                  <a:lnTo>
                    <a:pt x="636" y="85"/>
                  </a:lnTo>
                  <a:lnTo>
                    <a:pt x="629" y="116"/>
                  </a:lnTo>
                  <a:lnTo>
                    <a:pt x="622" y="132"/>
                  </a:lnTo>
                  <a:lnTo>
                    <a:pt x="611" y="149"/>
                  </a:lnTo>
                  <a:lnTo>
                    <a:pt x="596" y="168"/>
                  </a:lnTo>
                  <a:lnTo>
                    <a:pt x="578" y="187"/>
                  </a:lnTo>
                  <a:lnTo>
                    <a:pt x="555" y="207"/>
                  </a:lnTo>
                  <a:lnTo>
                    <a:pt x="532" y="226"/>
                  </a:lnTo>
                  <a:lnTo>
                    <a:pt x="505" y="246"/>
                  </a:lnTo>
                  <a:lnTo>
                    <a:pt x="476" y="265"/>
                  </a:lnTo>
                  <a:lnTo>
                    <a:pt x="447" y="284"/>
                  </a:lnTo>
                  <a:lnTo>
                    <a:pt x="416" y="303"/>
                  </a:lnTo>
                  <a:lnTo>
                    <a:pt x="384" y="321"/>
                  </a:lnTo>
                  <a:lnTo>
                    <a:pt x="353" y="337"/>
                  </a:lnTo>
                  <a:lnTo>
                    <a:pt x="322" y="352"/>
                  </a:lnTo>
                  <a:lnTo>
                    <a:pt x="292" y="365"/>
                  </a:lnTo>
                  <a:lnTo>
                    <a:pt x="263" y="377"/>
                  </a:lnTo>
                  <a:lnTo>
                    <a:pt x="236" y="387"/>
                  </a:lnTo>
                  <a:lnTo>
                    <a:pt x="211" y="393"/>
                  </a:lnTo>
                  <a:lnTo>
                    <a:pt x="189" y="397"/>
                  </a:lnTo>
                  <a:lnTo>
                    <a:pt x="167" y="397"/>
                  </a:lnTo>
                  <a:lnTo>
                    <a:pt x="149" y="395"/>
                  </a:lnTo>
                  <a:lnTo>
                    <a:pt x="132" y="391"/>
                  </a:lnTo>
                  <a:lnTo>
                    <a:pt x="115" y="383"/>
                  </a:lnTo>
                  <a:lnTo>
                    <a:pt x="101" y="375"/>
                  </a:lnTo>
                  <a:lnTo>
                    <a:pt x="89" y="364"/>
                  </a:lnTo>
                  <a:lnTo>
                    <a:pt x="77" y="352"/>
                  </a:lnTo>
                  <a:lnTo>
                    <a:pt x="67" y="339"/>
                  </a:lnTo>
                  <a:lnTo>
                    <a:pt x="58" y="326"/>
                  </a:lnTo>
                  <a:lnTo>
                    <a:pt x="50" y="312"/>
                  </a:lnTo>
                  <a:lnTo>
                    <a:pt x="43" y="297"/>
                  </a:lnTo>
                  <a:lnTo>
                    <a:pt x="37" y="283"/>
                  </a:lnTo>
                  <a:lnTo>
                    <a:pt x="32" y="270"/>
                  </a:lnTo>
                  <a:lnTo>
                    <a:pt x="27" y="258"/>
                  </a:lnTo>
                  <a:lnTo>
                    <a:pt x="14" y="207"/>
                  </a:lnTo>
                  <a:lnTo>
                    <a:pt x="6" y="158"/>
                  </a:lnTo>
                  <a:lnTo>
                    <a:pt x="1" y="121"/>
                  </a:lnTo>
                  <a:lnTo>
                    <a:pt x="0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uk-UA">
                <a:latin typeface="Arial" charset="0"/>
                <a:cs typeface="Arial" charset="0"/>
              </a:endParaRPr>
            </a:p>
          </p:txBody>
        </p:sp>
        <p:sp>
          <p:nvSpPr>
            <p:cNvPr id="5186" name="Freeform 141"/>
            <p:cNvSpPr>
              <a:spLocks/>
            </p:cNvSpPr>
            <p:nvPr/>
          </p:nvSpPr>
          <p:spPr bwMode="auto">
            <a:xfrm>
              <a:off x="1667" y="1268"/>
              <a:ext cx="146" cy="90"/>
            </a:xfrm>
            <a:custGeom>
              <a:avLst/>
              <a:gdLst>
                <a:gd name="T0" fmla="*/ 0 w 581"/>
                <a:gd name="T1" fmla="*/ 0 h 361"/>
                <a:gd name="T2" fmla="*/ 0 w 581"/>
                <a:gd name="T3" fmla="*/ 0 h 361"/>
                <a:gd name="T4" fmla="*/ 0 w 581"/>
                <a:gd name="T5" fmla="*/ 0 h 361"/>
                <a:gd name="T6" fmla="*/ 0 w 581"/>
                <a:gd name="T7" fmla="*/ 0 h 361"/>
                <a:gd name="T8" fmla="*/ 1 w 581"/>
                <a:gd name="T9" fmla="*/ 1 h 361"/>
                <a:gd name="T10" fmla="*/ 1 w 581"/>
                <a:gd name="T11" fmla="*/ 1 h 361"/>
                <a:gd name="T12" fmla="*/ 1 w 581"/>
                <a:gd name="T13" fmla="*/ 1 h 361"/>
                <a:gd name="T14" fmla="*/ 1 w 581"/>
                <a:gd name="T15" fmla="*/ 0 h 361"/>
                <a:gd name="T16" fmla="*/ 1 w 581"/>
                <a:gd name="T17" fmla="*/ 0 h 361"/>
                <a:gd name="T18" fmla="*/ 2 w 581"/>
                <a:gd name="T19" fmla="*/ 0 h 361"/>
                <a:gd name="T20" fmla="*/ 2 w 581"/>
                <a:gd name="T21" fmla="*/ 0 h 361"/>
                <a:gd name="T22" fmla="*/ 2 w 581"/>
                <a:gd name="T23" fmla="*/ 0 h 361"/>
                <a:gd name="T24" fmla="*/ 2 w 581"/>
                <a:gd name="T25" fmla="*/ 0 h 361"/>
                <a:gd name="T26" fmla="*/ 2 w 581"/>
                <a:gd name="T27" fmla="*/ 0 h 361"/>
                <a:gd name="T28" fmla="*/ 2 w 581"/>
                <a:gd name="T29" fmla="*/ 0 h 361"/>
                <a:gd name="T30" fmla="*/ 2 w 581"/>
                <a:gd name="T31" fmla="*/ 0 h 361"/>
                <a:gd name="T32" fmla="*/ 2 w 581"/>
                <a:gd name="T33" fmla="*/ 0 h 361"/>
                <a:gd name="T34" fmla="*/ 2 w 581"/>
                <a:gd name="T35" fmla="*/ 0 h 361"/>
                <a:gd name="T36" fmla="*/ 2 w 581"/>
                <a:gd name="T37" fmla="*/ 0 h 361"/>
                <a:gd name="T38" fmla="*/ 2 w 581"/>
                <a:gd name="T39" fmla="*/ 0 h 361"/>
                <a:gd name="T40" fmla="*/ 2 w 581"/>
                <a:gd name="T41" fmla="*/ 0 h 361"/>
                <a:gd name="T42" fmla="*/ 2 w 581"/>
                <a:gd name="T43" fmla="*/ 1 h 361"/>
                <a:gd name="T44" fmla="*/ 2 w 581"/>
                <a:gd name="T45" fmla="*/ 1 h 361"/>
                <a:gd name="T46" fmla="*/ 2 w 581"/>
                <a:gd name="T47" fmla="*/ 1 h 361"/>
                <a:gd name="T48" fmla="*/ 2 w 581"/>
                <a:gd name="T49" fmla="*/ 1 h 361"/>
                <a:gd name="T50" fmla="*/ 1 w 581"/>
                <a:gd name="T51" fmla="*/ 1 h 361"/>
                <a:gd name="T52" fmla="*/ 1 w 581"/>
                <a:gd name="T53" fmla="*/ 1 h 361"/>
                <a:gd name="T54" fmla="*/ 1 w 581"/>
                <a:gd name="T55" fmla="*/ 1 h 361"/>
                <a:gd name="T56" fmla="*/ 1 w 581"/>
                <a:gd name="T57" fmla="*/ 1 h 361"/>
                <a:gd name="T58" fmla="*/ 1 w 581"/>
                <a:gd name="T59" fmla="*/ 1 h 361"/>
                <a:gd name="T60" fmla="*/ 1 w 581"/>
                <a:gd name="T61" fmla="*/ 1 h 361"/>
                <a:gd name="T62" fmla="*/ 1 w 581"/>
                <a:gd name="T63" fmla="*/ 1 h 361"/>
                <a:gd name="T64" fmla="*/ 0 w 581"/>
                <a:gd name="T65" fmla="*/ 1 h 361"/>
                <a:gd name="T66" fmla="*/ 0 w 581"/>
                <a:gd name="T67" fmla="*/ 1 h 361"/>
                <a:gd name="T68" fmla="*/ 0 w 581"/>
                <a:gd name="T69" fmla="*/ 1 h 361"/>
                <a:gd name="T70" fmla="*/ 0 w 581"/>
                <a:gd name="T71" fmla="*/ 1 h 361"/>
                <a:gd name="T72" fmla="*/ 0 w 581"/>
                <a:gd name="T73" fmla="*/ 1 h 361"/>
                <a:gd name="T74" fmla="*/ 0 w 581"/>
                <a:gd name="T75" fmla="*/ 0 h 36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81"/>
                <a:gd name="T115" fmla="*/ 0 h 361"/>
                <a:gd name="T116" fmla="*/ 581 w 581"/>
                <a:gd name="T117" fmla="*/ 361 h 36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81" h="361">
                  <a:moveTo>
                    <a:pt x="0" y="114"/>
                  </a:moveTo>
                  <a:lnTo>
                    <a:pt x="3" y="115"/>
                  </a:lnTo>
                  <a:lnTo>
                    <a:pt x="8" y="119"/>
                  </a:lnTo>
                  <a:lnTo>
                    <a:pt x="18" y="125"/>
                  </a:lnTo>
                  <a:lnTo>
                    <a:pt x="29" y="131"/>
                  </a:lnTo>
                  <a:lnTo>
                    <a:pt x="46" y="139"/>
                  </a:lnTo>
                  <a:lnTo>
                    <a:pt x="63" y="147"/>
                  </a:lnTo>
                  <a:lnTo>
                    <a:pt x="83" y="156"/>
                  </a:lnTo>
                  <a:lnTo>
                    <a:pt x="105" y="164"/>
                  </a:lnTo>
                  <a:lnTo>
                    <a:pt x="128" y="171"/>
                  </a:lnTo>
                  <a:lnTo>
                    <a:pt x="153" y="176"/>
                  </a:lnTo>
                  <a:lnTo>
                    <a:pt x="180" y="180"/>
                  </a:lnTo>
                  <a:lnTo>
                    <a:pt x="207" y="181"/>
                  </a:lnTo>
                  <a:lnTo>
                    <a:pt x="234" y="180"/>
                  </a:lnTo>
                  <a:lnTo>
                    <a:pt x="261" y="175"/>
                  </a:lnTo>
                  <a:lnTo>
                    <a:pt x="288" y="167"/>
                  </a:lnTo>
                  <a:lnTo>
                    <a:pt x="314" y="154"/>
                  </a:lnTo>
                  <a:lnTo>
                    <a:pt x="339" y="139"/>
                  </a:lnTo>
                  <a:lnTo>
                    <a:pt x="362" y="124"/>
                  </a:lnTo>
                  <a:lnTo>
                    <a:pt x="381" y="109"/>
                  </a:lnTo>
                  <a:lnTo>
                    <a:pt x="399" y="95"/>
                  </a:lnTo>
                  <a:lnTo>
                    <a:pt x="414" y="81"/>
                  </a:lnTo>
                  <a:lnTo>
                    <a:pt x="428" y="67"/>
                  </a:lnTo>
                  <a:lnTo>
                    <a:pt x="441" y="54"/>
                  </a:lnTo>
                  <a:lnTo>
                    <a:pt x="453" y="42"/>
                  </a:lnTo>
                  <a:lnTo>
                    <a:pt x="463" y="32"/>
                  </a:lnTo>
                  <a:lnTo>
                    <a:pt x="473" y="23"/>
                  </a:lnTo>
                  <a:lnTo>
                    <a:pt x="481" y="15"/>
                  </a:lnTo>
                  <a:lnTo>
                    <a:pt x="490" y="9"/>
                  </a:lnTo>
                  <a:lnTo>
                    <a:pt x="498" y="3"/>
                  </a:lnTo>
                  <a:lnTo>
                    <a:pt x="506" y="1"/>
                  </a:lnTo>
                  <a:lnTo>
                    <a:pt x="514" y="0"/>
                  </a:lnTo>
                  <a:lnTo>
                    <a:pt x="523" y="2"/>
                  </a:lnTo>
                  <a:lnTo>
                    <a:pt x="540" y="9"/>
                  </a:lnTo>
                  <a:lnTo>
                    <a:pt x="555" y="18"/>
                  </a:lnTo>
                  <a:lnTo>
                    <a:pt x="568" y="30"/>
                  </a:lnTo>
                  <a:lnTo>
                    <a:pt x="577" y="46"/>
                  </a:lnTo>
                  <a:lnTo>
                    <a:pt x="581" y="65"/>
                  </a:lnTo>
                  <a:lnTo>
                    <a:pt x="579" y="87"/>
                  </a:lnTo>
                  <a:lnTo>
                    <a:pt x="571" y="112"/>
                  </a:lnTo>
                  <a:lnTo>
                    <a:pt x="555" y="141"/>
                  </a:lnTo>
                  <a:lnTo>
                    <a:pt x="549" y="155"/>
                  </a:lnTo>
                  <a:lnTo>
                    <a:pt x="538" y="170"/>
                  </a:lnTo>
                  <a:lnTo>
                    <a:pt x="524" y="185"/>
                  </a:lnTo>
                  <a:lnTo>
                    <a:pt x="507" y="200"/>
                  </a:lnTo>
                  <a:lnTo>
                    <a:pt x="488" y="216"/>
                  </a:lnTo>
                  <a:lnTo>
                    <a:pt x="466" y="231"/>
                  </a:lnTo>
                  <a:lnTo>
                    <a:pt x="442" y="247"/>
                  </a:lnTo>
                  <a:lnTo>
                    <a:pt x="418" y="263"/>
                  </a:lnTo>
                  <a:lnTo>
                    <a:pt x="392" y="278"/>
                  </a:lnTo>
                  <a:lnTo>
                    <a:pt x="365" y="293"/>
                  </a:lnTo>
                  <a:lnTo>
                    <a:pt x="338" y="306"/>
                  </a:lnTo>
                  <a:lnTo>
                    <a:pt x="311" y="318"/>
                  </a:lnTo>
                  <a:lnTo>
                    <a:pt x="285" y="329"/>
                  </a:lnTo>
                  <a:lnTo>
                    <a:pt x="260" y="340"/>
                  </a:lnTo>
                  <a:lnTo>
                    <a:pt x="235" y="349"/>
                  </a:lnTo>
                  <a:lnTo>
                    <a:pt x="211" y="355"/>
                  </a:lnTo>
                  <a:lnTo>
                    <a:pt x="190" y="359"/>
                  </a:lnTo>
                  <a:lnTo>
                    <a:pt x="170" y="361"/>
                  </a:lnTo>
                  <a:lnTo>
                    <a:pt x="152" y="361"/>
                  </a:lnTo>
                  <a:lnTo>
                    <a:pt x="136" y="359"/>
                  </a:lnTo>
                  <a:lnTo>
                    <a:pt x="120" y="354"/>
                  </a:lnTo>
                  <a:lnTo>
                    <a:pt x="107" y="347"/>
                  </a:lnTo>
                  <a:lnTo>
                    <a:pt x="94" y="340"/>
                  </a:lnTo>
                  <a:lnTo>
                    <a:pt x="82" y="330"/>
                  </a:lnTo>
                  <a:lnTo>
                    <a:pt x="72" y="321"/>
                  </a:lnTo>
                  <a:lnTo>
                    <a:pt x="63" y="309"/>
                  </a:lnTo>
                  <a:lnTo>
                    <a:pt x="55" y="297"/>
                  </a:lnTo>
                  <a:lnTo>
                    <a:pt x="48" y="285"/>
                  </a:lnTo>
                  <a:lnTo>
                    <a:pt x="41" y="273"/>
                  </a:lnTo>
                  <a:lnTo>
                    <a:pt x="36" y="261"/>
                  </a:lnTo>
                  <a:lnTo>
                    <a:pt x="30" y="250"/>
                  </a:lnTo>
                  <a:lnTo>
                    <a:pt x="26" y="239"/>
                  </a:lnTo>
                  <a:lnTo>
                    <a:pt x="14" y="197"/>
                  </a:lnTo>
                  <a:lnTo>
                    <a:pt x="7" y="157"/>
                  </a:lnTo>
                  <a:lnTo>
                    <a:pt x="1" y="126"/>
                  </a:lnTo>
                  <a:lnTo>
                    <a:pt x="0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uk-UA">
                <a:latin typeface="Arial" charset="0"/>
                <a:cs typeface="Arial" charset="0"/>
              </a:endParaRPr>
            </a:p>
          </p:txBody>
        </p:sp>
        <p:sp>
          <p:nvSpPr>
            <p:cNvPr id="5187" name="Freeform 142"/>
            <p:cNvSpPr>
              <a:spLocks/>
            </p:cNvSpPr>
            <p:nvPr/>
          </p:nvSpPr>
          <p:spPr bwMode="auto">
            <a:xfrm>
              <a:off x="1671" y="1270"/>
              <a:ext cx="138" cy="82"/>
            </a:xfrm>
            <a:custGeom>
              <a:avLst/>
              <a:gdLst>
                <a:gd name="T0" fmla="*/ 0 w 550"/>
                <a:gd name="T1" fmla="*/ 1 h 328"/>
                <a:gd name="T2" fmla="*/ 0 w 550"/>
                <a:gd name="T3" fmla="*/ 1 h 328"/>
                <a:gd name="T4" fmla="*/ 0 w 550"/>
                <a:gd name="T5" fmla="*/ 1 h 328"/>
                <a:gd name="T6" fmla="*/ 0 w 550"/>
                <a:gd name="T7" fmla="*/ 1 h 328"/>
                <a:gd name="T8" fmla="*/ 1 w 550"/>
                <a:gd name="T9" fmla="*/ 1 h 328"/>
                <a:gd name="T10" fmla="*/ 1 w 550"/>
                <a:gd name="T11" fmla="*/ 1 h 328"/>
                <a:gd name="T12" fmla="*/ 1 w 550"/>
                <a:gd name="T13" fmla="*/ 1 h 328"/>
                <a:gd name="T14" fmla="*/ 1 w 550"/>
                <a:gd name="T15" fmla="*/ 1 h 328"/>
                <a:gd name="T16" fmla="*/ 1 w 550"/>
                <a:gd name="T17" fmla="*/ 1 h 328"/>
                <a:gd name="T18" fmla="*/ 2 w 550"/>
                <a:gd name="T19" fmla="*/ 1 h 328"/>
                <a:gd name="T20" fmla="*/ 2 w 550"/>
                <a:gd name="T21" fmla="*/ 0 h 328"/>
                <a:gd name="T22" fmla="*/ 2 w 550"/>
                <a:gd name="T23" fmla="*/ 0 h 328"/>
                <a:gd name="T24" fmla="*/ 2 w 550"/>
                <a:gd name="T25" fmla="*/ 0 h 328"/>
                <a:gd name="T26" fmla="*/ 2 w 550"/>
                <a:gd name="T27" fmla="*/ 0 h 328"/>
                <a:gd name="T28" fmla="*/ 2 w 550"/>
                <a:gd name="T29" fmla="*/ 0 h 328"/>
                <a:gd name="T30" fmla="*/ 2 w 550"/>
                <a:gd name="T31" fmla="*/ 0 h 328"/>
                <a:gd name="T32" fmla="*/ 2 w 550"/>
                <a:gd name="T33" fmla="*/ 0 h 328"/>
                <a:gd name="T34" fmla="*/ 2 w 550"/>
                <a:gd name="T35" fmla="*/ 0 h 328"/>
                <a:gd name="T36" fmla="*/ 2 w 550"/>
                <a:gd name="T37" fmla="*/ 0 h 328"/>
                <a:gd name="T38" fmla="*/ 2 w 550"/>
                <a:gd name="T39" fmla="*/ 1 h 328"/>
                <a:gd name="T40" fmla="*/ 2 w 550"/>
                <a:gd name="T41" fmla="*/ 1 h 328"/>
                <a:gd name="T42" fmla="*/ 2 w 550"/>
                <a:gd name="T43" fmla="*/ 1 h 328"/>
                <a:gd name="T44" fmla="*/ 2 w 550"/>
                <a:gd name="T45" fmla="*/ 1 h 328"/>
                <a:gd name="T46" fmla="*/ 2 w 550"/>
                <a:gd name="T47" fmla="*/ 1 h 328"/>
                <a:gd name="T48" fmla="*/ 1 w 550"/>
                <a:gd name="T49" fmla="*/ 1 h 328"/>
                <a:gd name="T50" fmla="*/ 1 w 550"/>
                <a:gd name="T51" fmla="*/ 1 h 328"/>
                <a:gd name="T52" fmla="*/ 1 w 550"/>
                <a:gd name="T53" fmla="*/ 1 h 328"/>
                <a:gd name="T54" fmla="*/ 1 w 550"/>
                <a:gd name="T55" fmla="*/ 1 h 328"/>
                <a:gd name="T56" fmla="*/ 1 w 550"/>
                <a:gd name="T57" fmla="*/ 1 h 328"/>
                <a:gd name="T58" fmla="*/ 1 w 550"/>
                <a:gd name="T59" fmla="*/ 1 h 328"/>
                <a:gd name="T60" fmla="*/ 0 w 550"/>
                <a:gd name="T61" fmla="*/ 1 h 328"/>
                <a:gd name="T62" fmla="*/ 0 w 550"/>
                <a:gd name="T63" fmla="*/ 1 h 328"/>
                <a:gd name="T64" fmla="*/ 0 w 550"/>
                <a:gd name="T65" fmla="*/ 1 h 328"/>
                <a:gd name="T66" fmla="*/ 0 w 550"/>
                <a:gd name="T67" fmla="*/ 1 h 32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50"/>
                <a:gd name="T103" fmla="*/ 0 h 328"/>
                <a:gd name="T104" fmla="*/ 550 w 550"/>
                <a:gd name="T105" fmla="*/ 328 h 32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50" h="328">
                  <a:moveTo>
                    <a:pt x="0" y="122"/>
                  </a:moveTo>
                  <a:lnTo>
                    <a:pt x="3" y="123"/>
                  </a:lnTo>
                  <a:lnTo>
                    <a:pt x="8" y="127"/>
                  </a:lnTo>
                  <a:lnTo>
                    <a:pt x="18" y="132"/>
                  </a:lnTo>
                  <a:lnTo>
                    <a:pt x="29" y="137"/>
                  </a:lnTo>
                  <a:lnTo>
                    <a:pt x="45" y="145"/>
                  </a:lnTo>
                  <a:lnTo>
                    <a:pt x="62" y="152"/>
                  </a:lnTo>
                  <a:lnTo>
                    <a:pt x="82" y="159"/>
                  </a:lnTo>
                  <a:lnTo>
                    <a:pt x="104" y="165"/>
                  </a:lnTo>
                  <a:lnTo>
                    <a:pt x="127" y="172"/>
                  </a:lnTo>
                  <a:lnTo>
                    <a:pt x="152" y="176"/>
                  </a:lnTo>
                  <a:lnTo>
                    <a:pt x="178" y="178"/>
                  </a:lnTo>
                  <a:lnTo>
                    <a:pt x="205" y="178"/>
                  </a:lnTo>
                  <a:lnTo>
                    <a:pt x="232" y="176"/>
                  </a:lnTo>
                  <a:lnTo>
                    <a:pt x="260" y="171"/>
                  </a:lnTo>
                  <a:lnTo>
                    <a:pt x="287" y="161"/>
                  </a:lnTo>
                  <a:lnTo>
                    <a:pt x="313" y="148"/>
                  </a:lnTo>
                  <a:lnTo>
                    <a:pt x="339" y="133"/>
                  </a:lnTo>
                  <a:lnTo>
                    <a:pt x="362" y="118"/>
                  </a:lnTo>
                  <a:lnTo>
                    <a:pt x="382" y="103"/>
                  </a:lnTo>
                  <a:lnTo>
                    <a:pt x="401" y="88"/>
                  </a:lnTo>
                  <a:lnTo>
                    <a:pt x="418" y="74"/>
                  </a:lnTo>
                  <a:lnTo>
                    <a:pt x="433" y="60"/>
                  </a:lnTo>
                  <a:lnTo>
                    <a:pt x="446" y="48"/>
                  </a:lnTo>
                  <a:lnTo>
                    <a:pt x="458" y="36"/>
                  </a:lnTo>
                  <a:lnTo>
                    <a:pt x="468" y="27"/>
                  </a:lnTo>
                  <a:lnTo>
                    <a:pt x="478" y="17"/>
                  </a:lnTo>
                  <a:lnTo>
                    <a:pt x="488" y="10"/>
                  </a:lnTo>
                  <a:lnTo>
                    <a:pt x="496" y="5"/>
                  </a:lnTo>
                  <a:lnTo>
                    <a:pt x="504" y="1"/>
                  </a:lnTo>
                  <a:lnTo>
                    <a:pt x="511" y="0"/>
                  </a:lnTo>
                  <a:lnTo>
                    <a:pt x="519" y="0"/>
                  </a:lnTo>
                  <a:lnTo>
                    <a:pt x="526" y="3"/>
                  </a:lnTo>
                  <a:lnTo>
                    <a:pt x="539" y="13"/>
                  </a:lnTo>
                  <a:lnTo>
                    <a:pt x="547" y="27"/>
                  </a:lnTo>
                  <a:lnTo>
                    <a:pt x="550" y="45"/>
                  </a:lnTo>
                  <a:lnTo>
                    <a:pt x="547" y="65"/>
                  </a:lnTo>
                  <a:lnTo>
                    <a:pt x="538" y="88"/>
                  </a:lnTo>
                  <a:lnTo>
                    <a:pt x="525" y="113"/>
                  </a:lnTo>
                  <a:lnTo>
                    <a:pt x="506" y="138"/>
                  </a:lnTo>
                  <a:lnTo>
                    <a:pt x="482" y="166"/>
                  </a:lnTo>
                  <a:lnTo>
                    <a:pt x="475" y="178"/>
                  </a:lnTo>
                  <a:lnTo>
                    <a:pt x="464" y="190"/>
                  </a:lnTo>
                  <a:lnTo>
                    <a:pt x="451" y="202"/>
                  </a:lnTo>
                  <a:lnTo>
                    <a:pt x="436" y="214"/>
                  </a:lnTo>
                  <a:lnTo>
                    <a:pt x="419" y="226"/>
                  </a:lnTo>
                  <a:lnTo>
                    <a:pt x="399" y="237"/>
                  </a:lnTo>
                  <a:lnTo>
                    <a:pt x="380" y="249"/>
                  </a:lnTo>
                  <a:lnTo>
                    <a:pt x="359" y="261"/>
                  </a:lnTo>
                  <a:lnTo>
                    <a:pt x="337" y="272"/>
                  </a:lnTo>
                  <a:lnTo>
                    <a:pt x="314" y="281"/>
                  </a:lnTo>
                  <a:lnTo>
                    <a:pt x="292" y="291"/>
                  </a:lnTo>
                  <a:lnTo>
                    <a:pt x="269" y="300"/>
                  </a:lnTo>
                  <a:lnTo>
                    <a:pt x="248" y="308"/>
                  </a:lnTo>
                  <a:lnTo>
                    <a:pt x="226" y="315"/>
                  </a:lnTo>
                  <a:lnTo>
                    <a:pt x="205" y="320"/>
                  </a:lnTo>
                  <a:lnTo>
                    <a:pt x="185" y="324"/>
                  </a:lnTo>
                  <a:lnTo>
                    <a:pt x="151" y="328"/>
                  </a:lnTo>
                  <a:lnTo>
                    <a:pt x="121" y="322"/>
                  </a:lnTo>
                  <a:lnTo>
                    <a:pt x="96" y="313"/>
                  </a:lnTo>
                  <a:lnTo>
                    <a:pt x="76" y="297"/>
                  </a:lnTo>
                  <a:lnTo>
                    <a:pt x="59" y="278"/>
                  </a:lnTo>
                  <a:lnTo>
                    <a:pt x="45" y="259"/>
                  </a:lnTo>
                  <a:lnTo>
                    <a:pt x="33" y="238"/>
                  </a:lnTo>
                  <a:lnTo>
                    <a:pt x="24" y="220"/>
                  </a:lnTo>
                  <a:lnTo>
                    <a:pt x="13" y="187"/>
                  </a:lnTo>
                  <a:lnTo>
                    <a:pt x="6" y="156"/>
                  </a:lnTo>
                  <a:lnTo>
                    <a:pt x="2" y="132"/>
                  </a:lnTo>
                  <a:lnTo>
                    <a:pt x="0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uk-UA">
                <a:latin typeface="Arial" charset="0"/>
                <a:cs typeface="Arial" charset="0"/>
              </a:endParaRPr>
            </a:p>
          </p:txBody>
        </p:sp>
        <p:sp>
          <p:nvSpPr>
            <p:cNvPr id="5188" name="Freeform 143"/>
            <p:cNvSpPr>
              <a:spLocks/>
            </p:cNvSpPr>
            <p:nvPr/>
          </p:nvSpPr>
          <p:spPr bwMode="auto">
            <a:xfrm>
              <a:off x="1675" y="1272"/>
              <a:ext cx="134" cy="74"/>
            </a:xfrm>
            <a:custGeom>
              <a:avLst/>
              <a:gdLst>
                <a:gd name="T0" fmla="*/ 0 w 539"/>
                <a:gd name="T1" fmla="*/ 1 h 296"/>
                <a:gd name="T2" fmla="*/ 0 w 539"/>
                <a:gd name="T3" fmla="*/ 1 h 296"/>
                <a:gd name="T4" fmla="*/ 0 w 539"/>
                <a:gd name="T5" fmla="*/ 1 h 296"/>
                <a:gd name="T6" fmla="*/ 0 w 539"/>
                <a:gd name="T7" fmla="*/ 1 h 296"/>
                <a:gd name="T8" fmla="*/ 0 w 539"/>
                <a:gd name="T9" fmla="*/ 1 h 296"/>
                <a:gd name="T10" fmla="*/ 1 w 539"/>
                <a:gd name="T11" fmla="*/ 1 h 296"/>
                <a:gd name="T12" fmla="*/ 1 w 539"/>
                <a:gd name="T13" fmla="*/ 1 h 296"/>
                <a:gd name="T14" fmla="*/ 1 w 539"/>
                <a:gd name="T15" fmla="*/ 1 h 296"/>
                <a:gd name="T16" fmla="*/ 1 w 539"/>
                <a:gd name="T17" fmla="*/ 1 h 296"/>
                <a:gd name="T18" fmla="*/ 1 w 539"/>
                <a:gd name="T19" fmla="*/ 1 h 296"/>
                <a:gd name="T20" fmla="*/ 1 w 539"/>
                <a:gd name="T21" fmla="*/ 0 h 296"/>
                <a:gd name="T22" fmla="*/ 2 w 539"/>
                <a:gd name="T23" fmla="*/ 0 h 296"/>
                <a:gd name="T24" fmla="*/ 2 w 539"/>
                <a:gd name="T25" fmla="*/ 0 h 296"/>
                <a:gd name="T26" fmla="*/ 2 w 539"/>
                <a:gd name="T27" fmla="*/ 0 h 296"/>
                <a:gd name="T28" fmla="*/ 2 w 539"/>
                <a:gd name="T29" fmla="*/ 0 h 296"/>
                <a:gd name="T30" fmla="*/ 2 w 539"/>
                <a:gd name="T31" fmla="*/ 0 h 296"/>
                <a:gd name="T32" fmla="*/ 2 w 539"/>
                <a:gd name="T33" fmla="*/ 0 h 296"/>
                <a:gd name="T34" fmla="*/ 2 w 539"/>
                <a:gd name="T35" fmla="*/ 0 h 296"/>
                <a:gd name="T36" fmla="*/ 2 w 539"/>
                <a:gd name="T37" fmla="*/ 1 h 296"/>
                <a:gd name="T38" fmla="*/ 2 w 539"/>
                <a:gd name="T39" fmla="*/ 1 h 296"/>
                <a:gd name="T40" fmla="*/ 1 w 539"/>
                <a:gd name="T41" fmla="*/ 1 h 296"/>
                <a:gd name="T42" fmla="*/ 1 w 539"/>
                <a:gd name="T43" fmla="*/ 1 h 296"/>
                <a:gd name="T44" fmla="*/ 1 w 539"/>
                <a:gd name="T45" fmla="*/ 1 h 296"/>
                <a:gd name="T46" fmla="*/ 1 w 539"/>
                <a:gd name="T47" fmla="*/ 1 h 296"/>
                <a:gd name="T48" fmla="*/ 1 w 539"/>
                <a:gd name="T49" fmla="*/ 1 h 296"/>
                <a:gd name="T50" fmla="*/ 1 w 539"/>
                <a:gd name="T51" fmla="*/ 1 h 296"/>
                <a:gd name="T52" fmla="*/ 1 w 539"/>
                <a:gd name="T53" fmla="*/ 1 h 296"/>
                <a:gd name="T54" fmla="*/ 1 w 539"/>
                <a:gd name="T55" fmla="*/ 1 h 296"/>
                <a:gd name="T56" fmla="*/ 0 w 539"/>
                <a:gd name="T57" fmla="*/ 1 h 296"/>
                <a:gd name="T58" fmla="*/ 0 w 539"/>
                <a:gd name="T59" fmla="*/ 1 h 296"/>
                <a:gd name="T60" fmla="*/ 0 w 539"/>
                <a:gd name="T61" fmla="*/ 1 h 296"/>
                <a:gd name="T62" fmla="*/ 0 w 539"/>
                <a:gd name="T63" fmla="*/ 1 h 296"/>
                <a:gd name="T64" fmla="*/ 0 w 539"/>
                <a:gd name="T65" fmla="*/ 1 h 296"/>
                <a:gd name="T66" fmla="*/ 0 w 539"/>
                <a:gd name="T67" fmla="*/ 1 h 2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39"/>
                <a:gd name="T103" fmla="*/ 0 h 296"/>
                <a:gd name="T104" fmla="*/ 539 w 539"/>
                <a:gd name="T105" fmla="*/ 296 h 2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39" h="296">
                  <a:moveTo>
                    <a:pt x="0" y="134"/>
                  </a:moveTo>
                  <a:lnTo>
                    <a:pt x="3" y="135"/>
                  </a:lnTo>
                  <a:lnTo>
                    <a:pt x="8" y="138"/>
                  </a:lnTo>
                  <a:lnTo>
                    <a:pt x="17" y="142"/>
                  </a:lnTo>
                  <a:lnTo>
                    <a:pt x="29" y="147"/>
                  </a:lnTo>
                  <a:lnTo>
                    <a:pt x="45" y="153"/>
                  </a:lnTo>
                  <a:lnTo>
                    <a:pt x="62" y="159"/>
                  </a:lnTo>
                  <a:lnTo>
                    <a:pt x="81" y="166"/>
                  </a:lnTo>
                  <a:lnTo>
                    <a:pt x="104" y="171"/>
                  </a:lnTo>
                  <a:lnTo>
                    <a:pt x="127" y="175"/>
                  </a:lnTo>
                  <a:lnTo>
                    <a:pt x="152" y="179"/>
                  </a:lnTo>
                  <a:lnTo>
                    <a:pt x="178" y="180"/>
                  </a:lnTo>
                  <a:lnTo>
                    <a:pt x="205" y="180"/>
                  </a:lnTo>
                  <a:lnTo>
                    <a:pt x="232" y="175"/>
                  </a:lnTo>
                  <a:lnTo>
                    <a:pt x="260" y="169"/>
                  </a:lnTo>
                  <a:lnTo>
                    <a:pt x="288" y="159"/>
                  </a:lnTo>
                  <a:lnTo>
                    <a:pt x="314" y="145"/>
                  </a:lnTo>
                  <a:lnTo>
                    <a:pt x="340" y="129"/>
                  </a:lnTo>
                  <a:lnTo>
                    <a:pt x="364" y="114"/>
                  </a:lnTo>
                  <a:lnTo>
                    <a:pt x="385" y="99"/>
                  </a:lnTo>
                  <a:lnTo>
                    <a:pt x="404" y="84"/>
                  </a:lnTo>
                  <a:lnTo>
                    <a:pt x="422" y="70"/>
                  </a:lnTo>
                  <a:lnTo>
                    <a:pt x="437" y="57"/>
                  </a:lnTo>
                  <a:lnTo>
                    <a:pt x="451" y="44"/>
                  </a:lnTo>
                  <a:lnTo>
                    <a:pt x="464" y="33"/>
                  </a:lnTo>
                  <a:lnTo>
                    <a:pt x="475" y="24"/>
                  </a:lnTo>
                  <a:lnTo>
                    <a:pt x="485" y="15"/>
                  </a:lnTo>
                  <a:lnTo>
                    <a:pt x="494" y="9"/>
                  </a:lnTo>
                  <a:lnTo>
                    <a:pt x="503" y="3"/>
                  </a:lnTo>
                  <a:lnTo>
                    <a:pt x="510" y="1"/>
                  </a:lnTo>
                  <a:lnTo>
                    <a:pt x="518" y="0"/>
                  </a:lnTo>
                  <a:lnTo>
                    <a:pt x="524" y="2"/>
                  </a:lnTo>
                  <a:lnTo>
                    <a:pt x="531" y="7"/>
                  </a:lnTo>
                  <a:lnTo>
                    <a:pt x="539" y="21"/>
                  </a:lnTo>
                  <a:lnTo>
                    <a:pt x="539" y="39"/>
                  </a:lnTo>
                  <a:lnTo>
                    <a:pt x="532" y="61"/>
                  </a:lnTo>
                  <a:lnTo>
                    <a:pt x="517" y="87"/>
                  </a:lnTo>
                  <a:lnTo>
                    <a:pt x="496" y="114"/>
                  </a:lnTo>
                  <a:lnTo>
                    <a:pt x="470" y="142"/>
                  </a:lnTo>
                  <a:lnTo>
                    <a:pt x="441" y="169"/>
                  </a:lnTo>
                  <a:lnTo>
                    <a:pt x="409" y="196"/>
                  </a:lnTo>
                  <a:lnTo>
                    <a:pt x="401" y="204"/>
                  </a:lnTo>
                  <a:lnTo>
                    <a:pt x="391" y="213"/>
                  </a:lnTo>
                  <a:lnTo>
                    <a:pt x="379" y="222"/>
                  </a:lnTo>
                  <a:lnTo>
                    <a:pt x="365" y="230"/>
                  </a:lnTo>
                  <a:lnTo>
                    <a:pt x="351" y="239"/>
                  </a:lnTo>
                  <a:lnTo>
                    <a:pt x="335" y="246"/>
                  </a:lnTo>
                  <a:lnTo>
                    <a:pt x="319" y="254"/>
                  </a:lnTo>
                  <a:lnTo>
                    <a:pt x="302" y="261"/>
                  </a:lnTo>
                  <a:lnTo>
                    <a:pt x="283" y="268"/>
                  </a:lnTo>
                  <a:lnTo>
                    <a:pt x="265" y="274"/>
                  </a:lnTo>
                  <a:lnTo>
                    <a:pt x="247" y="280"/>
                  </a:lnTo>
                  <a:lnTo>
                    <a:pt x="228" y="284"/>
                  </a:lnTo>
                  <a:lnTo>
                    <a:pt x="211" y="288"/>
                  </a:lnTo>
                  <a:lnTo>
                    <a:pt x="194" y="292"/>
                  </a:lnTo>
                  <a:lnTo>
                    <a:pt x="177" y="295"/>
                  </a:lnTo>
                  <a:lnTo>
                    <a:pt x="161" y="296"/>
                  </a:lnTo>
                  <a:lnTo>
                    <a:pt x="133" y="295"/>
                  </a:lnTo>
                  <a:lnTo>
                    <a:pt x="108" y="289"/>
                  </a:lnTo>
                  <a:lnTo>
                    <a:pt x="88" y="280"/>
                  </a:lnTo>
                  <a:lnTo>
                    <a:pt x="69" y="266"/>
                  </a:lnTo>
                  <a:lnTo>
                    <a:pt x="54" y="251"/>
                  </a:lnTo>
                  <a:lnTo>
                    <a:pt x="41" y="235"/>
                  </a:lnTo>
                  <a:lnTo>
                    <a:pt x="31" y="220"/>
                  </a:lnTo>
                  <a:lnTo>
                    <a:pt x="22" y="204"/>
                  </a:lnTo>
                  <a:lnTo>
                    <a:pt x="12" y="180"/>
                  </a:lnTo>
                  <a:lnTo>
                    <a:pt x="6" y="157"/>
                  </a:lnTo>
                  <a:lnTo>
                    <a:pt x="1" y="140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uk-UA">
                <a:latin typeface="Arial" charset="0"/>
                <a:cs typeface="Arial" charset="0"/>
              </a:endParaRPr>
            </a:p>
          </p:txBody>
        </p:sp>
        <p:sp>
          <p:nvSpPr>
            <p:cNvPr id="5189" name="Freeform 144"/>
            <p:cNvSpPr>
              <a:spLocks/>
            </p:cNvSpPr>
            <p:nvPr/>
          </p:nvSpPr>
          <p:spPr bwMode="auto">
            <a:xfrm>
              <a:off x="1678" y="1274"/>
              <a:ext cx="135" cy="67"/>
            </a:xfrm>
            <a:custGeom>
              <a:avLst/>
              <a:gdLst>
                <a:gd name="T0" fmla="*/ 0 w 538"/>
                <a:gd name="T1" fmla="*/ 1 h 267"/>
                <a:gd name="T2" fmla="*/ 0 w 538"/>
                <a:gd name="T3" fmla="*/ 1 h 267"/>
                <a:gd name="T4" fmla="*/ 0 w 538"/>
                <a:gd name="T5" fmla="*/ 1 h 267"/>
                <a:gd name="T6" fmla="*/ 0 w 538"/>
                <a:gd name="T7" fmla="*/ 1 h 267"/>
                <a:gd name="T8" fmla="*/ 1 w 538"/>
                <a:gd name="T9" fmla="*/ 1 h 267"/>
                <a:gd name="T10" fmla="*/ 1 w 538"/>
                <a:gd name="T11" fmla="*/ 1 h 267"/>
                <a:gd name="T12" fmla="*/ 1 w 538"/>
                <a:gd name="T13" fmla="*/ 1 h 267"/>
                <a:gd name="T14" fmla="*/ 1 w 538"/>
                <a:gd name="T15" fmla="*/ 1 h 267"/>
                <a:gd name="T16" fmla="*/ 1 w 538"/>
                <a:gd name="T17" fmla="*/ 1 h 267"/>
                <a:gd name="T18" fmla="*/ 2 w 538"/>
                <a:gd name="T19" fmla="*/ 1 h 267"/>
                <a:gd name="T20" fmla="*/ 2 w 538"/>
                <a:gd name="T21" fmla="*/ 0 h 267"/>
                <a:gd name="T22" fmla="*/ 2 w 538"/>
                <a:gd name="T23" fmla="*/ 0 h 267"/>
                <a:gd name="T24" fmla="*/ 2 w 538"/>
                <a:gd name="T25" fmla="*/ 0 h 267"/>
                <a:gd name="T26" fmla="*/ 2 w 538"/>
                <a:gd name="T27" fmla="*/ 0 h 267"/>
                <a:gd name="T28" fmla="*/ 2 w 538"/>
                <a:gd name="T29" fmla="*/ 0 h 267"/>
                <a:gd name="T30" fmla="*/ 2 w 538"/>
                <a:gd name="T31" fmla="*/ 0 h 267"/>
                <a:gd name="T32" fmla="*/ 2 w 538"/>
                <a:gd name="T33" fmla="*/ 0 h 267"/>
                <a:gd name="T34" fmla="*/ 2 w 538"/>
                <a:gd name="T35" fmla="*/ 0 h 267"/>
                <a:gd name="T36" fmla="*/ 2 w 538"/>
                <a:gd name="T37" fmla="*/ 0 h 267"/>
                <a:gd name="T38" fmla="*/ 2 w 538"/>
                <a:gd name="T39" fmla="*/ 1 h 267"/>
                <a:gd name="T40" fmla="*/ 2 w 538"/>
                <a:gd name="T41" fmla="*/ 1 h 267"/>
                <a:gd name="T42" fmla="*/ 2 w 538"/>
                <a:gd name="T43" fmla="*/ 1 h 267"/>
                <a:gd name="T44" fmla="*/ 2 w 538"/>
                <a:gd name="T45" fmla="*/ 1 h 267"/>
                <a:gd name="T46" fmla="*/ 2 w 538"/>
                <a:gd name="T47" fmla="*/ 1 h 267"/>
                <a:gd name="T48" fmla="*/ 1 w 538"/>
                <a:gd name="T49" fmla="*/ 1 h 267"/>
                <a:gd name="T50" fmla="*/ 1 w 538"/>
                <a:gd name="T51" fmla="*/ 1 h 267"/>
                <a:gd name="T52" fmla="*/ 1 w 538"/>
                <a:gd name="T53" fmla="*/ 1 h 267"/>
                <a:gd name="T54" fmla="*/ 1 w 538"/>
                <a:gd name="T55" fmla="*/ 1 h 267"/>
                <a:gd name="T56" fmla="*/ 1 w 538"/>
                <a:gd name="T57" fmla="*/ 1 h 267"/>
                <a:gd name="T58" fmla="*/ 1 w 538"/>
                <a:gd name="T59" fmla="*/ 1 h 267"/>
                <a:gd name="T60" fmla="*/ 1 w 538"/>
                <a:gd name="T61" fmla="*/ 1 h 267"/>
                <a:gd name="T62" fmla="*/ 1 w 538"/>
                <a:gd name="T63" fmla="*/ 1 h 267"/>
                <a:gd name="T64" fmla="*/ 1 w 538"/>
                <a:gd name="T65" fmla="*/ 1 h 267"/>
                <a:gd name="T66" fmla="*/ 0 w 538"/>
                <a:gd name="T67" fmla="*/ 1 h 267"/>
                <a:gd name="T68" fmla="*/ 0 w 538"/>
                <a:gd name="T69" fmla="*/ 1 h 267"/>
                <a:gd name="T70" fmla="*/ 0 w 538"/>
                <a:gd name="T71" fmla="*/ 1 h 267"/>
                <a:gd name="T72" fmla="*/ 0 w 538"/>
                <a:gd name="T73" fmla="*/ 1 h 267"/>
                <a:gd name="T74" fmla="*/ 0 w 538"/>
                <a:gd name="T75" fmla="*/ 1 h 26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38"/>
                <a:gd name="T115" fmla="*/ 0 h 267"/>
                <a:gd name="T116" fmla="*/ 538 w 538"/>
                <a:gd name="T117" fmla="*/ 267 h 26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38" h="267">
                  <a:moveTo>
                    <a:pt x="0" y="143"/>
                  </a:moveTo>
                  <a:lnTo>
                    <a:pt x="3" y="144"/>
                  </a:lnTo>
                  <a:lnTo>
                    <a:pt x="8" y="146"/>
                  </a:lnTo>
                  <a:lnTo>
                    <a:pt x="17" y="150"/>
                  </a:lnTo>
                  <a:lnTo>
                    <a:pt x="28" y="155"/>
                  </a:lnTo>
                  <a:lnTo>
                    <a:pt x="43" y="160"/>
                  </a:lnTo>
                  <a:lnTo>
                    <a:pt x="61" y="165"/>
                  </a:lnTo>
                  <a:lnTo>
                    <a:pt x="81" y="171"/>
                  </a:lnTo>
                  <a:lnTo>
                    <a:pt x="103" y="175"/>
                  </a:lnTo>
                  <a:lnTo>
                    <a:pt x="125" y="178"/>
                  </a:lnTo>
                  <a:lnTo>
                    <a:pt x="150" y="180"/>
                  </a:lnTo>
                  <a:lnTo>
                    <a:pt x="177" y="180"/>
                  </a:lnTo>
                  <a:lnTo>
                    <a:pt x="204" y="178"/>
                  </a:lnTo>
                  <a:lnTo>
                    <a:pt x="231" y="174"/>
                  </a:lnTo>
                  <a:lnTo>
                    <a:pt x="259" y="166"/>
                  </a:lnTo>
                  <a:lnTo>
                    <a:pt x="287" y="156"/>
                  </a:lnTo>
                  <a:lnTo>
                    <a:pt x="315" y="142"/>
                  </a:lnTo>
                  <a:lnTo>
                    <a:pt x="340" y="126"/>
                  </a:lnTo>
                  <a:lnTo>
                    <a:pt x="365" y="109"/>
                  </a:lnTo>
                  <a:lnTo>
                    <a:pt x="387" y="93"/>
                  </a:lnTo>
                  <a:lnTo>
                    <a:pt x="407" y="79"/>
                  </a:lnTo>
                  <a:lnTo>
                    <a:pt x="424" y="64"/>
                  </a:lnTo>
                  <a:lnTo>
                    <a:pt x="440" y="51"/>
                  </a:lnTo>
                  <a:lnTo>
                    <a:pt x="455" y="39"/>
                  </a:lnTo>
                  <a:lnTo>
                    <a:pt x="468" y="28"/>
                  </a:lnTo>
                  <a:lnTo>
                    <a:pt x="480" y="19"/>
                  </a:lnTo>
                  <a:lnTo>
                    <a:pt x="491" y="10"/>
                  </a:lnTo>
                  <a:lnTo>
                    <a:pt x="501" y="5"/>
                  </a:lnTo>
                  <a:lnTo>
                    <a:pt x="508" y="1"/>
                  </a:lnTo>
                  <a:lnTo>
                    <a:pt x="516" y="0"/>
                  </a:lnTo>
                  <a:lnTo>
                    <a:pt x="522" y="0"/>
                  </a:lnTo>
                  <a:lnTo>
                    <a:pt x="529" y="3"/>
                  </a:lnTo>
                  <a:lnTo>
                    <a:pt x="534" y="8"/>
                  </a:lnTo>
                  <a:lnTo>
                    <a:pt x="537" y="16"/>
                  </a:lnTo>
                  <a:lnTo>
                    <a:pt x="538" y="25"/>
                  </a:lnTo>
                  <a:lnTo>
                    <a:pt x="536" y="37"/>
                  </a:lnTo>
                  <a:lnTo>
                    <a:pt x="531" y="49"/>
                  </a:lnTo>
                  <a:lnTo>
                    <a:pt x="522" y="62"/>
                  </a:lnTo>
                  <a:lnTo>
                    <a:pt x="512" y="77"/>
                  </a:lnTo>
                  <a:lnTo>
                    <a:pt x="501" y="91"/>
                  </a:lnTo>
                  <a:lnTo>
                    <a:pt x="487" y="107"/>
                  </a:lnTo>
                  <a:lnTo>
                    <a:pt x="470" y="122"/>
                  </a:lnTo>
                  <a:lnTo>
                    <a:pt x="453" y="138"/>
                  </a:lnTo>
                  <a:lnTo>
                    <a:pt x="435" y="153"/>
                  </a:lnTo>
                  <a:lnTo>
                    <a:pt x="416" y="169"/>
                  </a:lnTo>
                  <a:lnTo>
                    <a:pt x="396" y="184"/>
                  </a:lnTo>
                  <a:lnTo>
                    <a:pt x="376" y="198"/>
                  </a:lnTo>
                  <a:lnTo>
                    <a:pt x="355" y="210"/>
                  </a:lnTo>
                  <a:lnTo>
                    <a:pt x="335" y="222"/>
                  </a:lnTo>
                  <a:lnTo>
                    <a:pt x="325" y="229"/>
                  </a:lnTo>
                  <a:lnTo>
                    <a:pt x="316" y="234"/>
                  </a:lnTo>
                  <a:lnTo>
                    <a:pt x="305" y="240"/>
                  </a:lnTo>
                  <a:lnTo>
                    <a:pt x="293" y="245"/>
                  </a:lnTo>
                  <a:lnTo>
                    <a:pt x="281" y="249"/>
                  </a:lnTo>
                  <a:lnTo>
                    <a:pt x="268" y="253"/>
                  </a:lnTo>
                  <a:lnTo>
                    <a:pt x="255" y="257"/>
                  </a:lnTo>
                  <a:lnTo>
                    <a:pt x="241" y="260"/>
                  </a:lnTo>
                  <a:lnTo>
                    <a:pt x="227" y="262"/>
                  </a:lnTo>
                  <a:lnTo>
                    <a:pt x="213" y="264"/>
                  </a:lnTo>
                  <a:lnTo>
                    <a:pt x="201" y="266"/>
                  </a:lnTo>
                  <a:lnTo>
                    <a:pt x="187" y="267"/>
                  </a:lnTo>
                  <a:lnTo>
                    <a:pt x="173" y="267"/>
                  </a:lnTo>
                  <a:lnTo>
                    <a:pt x="160" y="267"/>
                  </a:lnTo>
                  <a:lnTo>
                    <a:pt x="147" y="266"/>
                  </a:lnTo>
                  <a:lnTo>
                    <a:pt x="135" y="265"/>
                  </a:lnTo>
                  <a:lnTo>
                    <a:pt x="113" y="261"/>
                  </a:lnTo>
                  <a:lnTo>
                    <a:pt x="95" y="253"/>
                  </a:lnTo>
                  <a:lnTo>
                    <a:pt x="78" y="244"/>
                  </a:lnTo>
                  <a:lnTo>
                    <a:pt x="63" y="233"/>
                  </a:lnTo>
                  <a:lnTo>
                    <a:pt x="49" y="221"/>
                  </a:lnTo>
                  <a:lnTo>
                    <a:pt x="38" y="209"/>
                  </a:lnTo>
                  <a:lnTo>
                    <a:pt x="28" y="198"/>
                  </a:lnTo>
                  <a:lnTo>
                    <a:pt x="20" y="187"/>
                  </a:lnTo>
                  <a:lnTo>
                    <a:pt x="11" y="171"/>
                  </a:lnTo>
                  <a:lnTo>
                    <a:pt x="6" y="157"/>
                  </a:lnTo>
                  <a:lnTo>
                    <a:pt x="2" y="147"/>
                  </a:lnTo>
                  <a:lnTo>
                    <a:pt x="0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uk-UA">
                <a:latin typeface="Arial" charset="0"/>
                <a:cs typeface="Arial" charset="0"/>
              </a:endParaRPr>
            </a:p>
          </p:txBody>
        </p:sp>
        <p:sp>
          <p:nvSpPr>
            <p:cNvPr id="5190" name="Freeform 145"/>
            <p:cNvSpPr>
              <a:spLocks/>
            </p:cNvSpPr>
            <p:nvPr/>
          </p:nvSpPr>
          <p:spPr bwMode="auto">
            <a:xfrm>
              <a:off x="1682" y="1275"/>
              <a:ext cx="135" cy="66"/>
            </a:xfrm>
            <a:custGeom>
              <a:avLst/>
              <a:gdLst>
                <a:gd name="T0" fmla="*/ 0 w 539"/>
                <a:gd name="T1" fmla="*/ 1 h 262"/>
                <a:gd name="T2" fmla="*/ 0 w 539"/>
                <a:gd name="T3" fmla="*/ 1 h 262"/>
                <a:gd name="T4" fmla="*/ 0 w 539"/>
                <a:gd name="T5" fmla="*/ 1 h 262"/>
                <a:gd name="T6" fmla="*/ 0 w 539"/>
                <a:gd name="T7" fmla="*/ 1 h 262"/>
                <a:gd name="T8" fmla="*/ 1 w 539"/>
                <a:gd name="T9" fmla="*/ 1 h 262"/>
                <a:gd name="T10" fmla="*/ 1 w 539"/>
                <a:gd name="T11" fmla="*/ 1 h 262"/>
                <a:gd name="T12" fmla="*/ 1 w 539"/>
                <a:gd name="T13" fmla="*/ 1 h 262"/>
                <a:gd name="T14" fmla="*/ 1 w 539"/>
                <a:gd name="T15" fmla="*/ 1 h 262"/>
                <a:gd name="T16" fmla="*/ 1 w 539"/>
                <a:gd name="T17" fmla="*/ 1 h 262"/>
                <a:gd name="T18" fmla="*/ 2 w 539"/>
                <a:gd name="T19" fmla="*/ 1 h 262"/>
                <a:gd name="T20" fmla="*/ 2 w 539"/>
                <a:gd name="T21" fmla="*/ 0 h 262"/>
                <a:gd name="T22" fmla="*/ 2 w 539"/>
                <a:gd name="T23" fmla="*/ 0 h 262"/>
                <a:gd name="T24" fmla="*/ 2 w 539"/>
                <a:gd name="T25" fmla="*/ 0 h 262"/>
                <a:gd name="T26" fmla="*/ 2 w 539"/>
                <a:gd name="T27" fmla="*/ 0 h 262"/>
                <a:gd name="T28" fmla="*/ 2 w 539"/>
                <a:gd name="T29" fmla="*/ 0 h 262"/>
                <a:gd name="T30" fmla="*/ 2 w 539"/>
                <a:gd name="T31" fmla="*/ 0 h 262"/>
                <a:gd name="T32" fmla="*/ 2 w 539"/>
                <a:gd name="T33" fmla="*/ 0 h 262"/>
                <a:gd name="T34" fmla="*/ 2 w 539"/>
                <a:gd name="T35" fmla="*/ 0 h 262"/>
                <a:gd name="T36" fmla="*/ 2 w 539"/>
                <a:gd name="T37" fmla="*/ 0 h 262"/>
                <a:gd name="T38" fmla="*/ 2 w 539"/>
                <a:gd name="T39" fmla="*/ 1 h 262"/>
                <a:gd name="T40" fmla="*/ 2 w 539"/>
                <a:gd name="T41" fmla="*/ 1 h 262"/>
                <a:gd name="T42" fmla="*/ 2 w 539"/>
                <a:gd name="T43" fmla="*/ 1 h 262"/>
                <a:gd name="T44" fmla="*/ 1 w 539"/>
                <a:gd name="T45" fmla="*/ 1 h 262"/>
                <a:gd name="T46" fmla="*/ 1 w 539"/>
                <a:gd name="T47" fmla="*/ 1 h 262"/>
                <a:gd name="T48" fmla="*/ 1 w 539"/>
                <a:gd name="T49" fmla="*/ 1 h 262"/>
                <a:gd name="T50" fmla="*/ 1 w 539"/>
                <a:gd name="T51" fmla="*/ 1 h 262"/>
                <a:gd name="T52" fmla="*/ 1 w 539"/>
                <a:gd name="T53" fmla="*/ 1 h 262"/>
                <a:gd name="T54" fmla="*/ 1 w 539"/>
                <a:gd name="T55" fmla="*/ 1 h 262"/>
                <a:gd name="T56" fmla="*/ 0 w 539"/>
                <a:gd name="T57" fmla="*/ 1 h 262"/>
                <a:gd name="T58" fmla="*/ 0 w 539"/>
                <a:gd name="T59" fmla="*/ 1 h 262"/>
                <a:gd name="T60" fmla="*/ 0 w 539"/>
                <a:gd name="T61" fmla="*/ 1 h 262"/>
                <a:gd name="T62" fmla="*/ 0 w 539"/>
                <a:gd name="T63" fmla="*/ 1 h 2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39"/>
                <a:gd name="T97" fmla="*/ 0 h 262"/>
                <a:gd name="T98" fmla="*/ 539 w 539"/>
                <a:gd name="T99" fmla="*/ 262 h 2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39" h="262">
                  <a:moveTo>
                    <a:pt x="0" y="155"/>
                  </a:moveTo>
                  <a:lnTo>
                    <a:pt x="2" y="156"/>
                  </a:lnTo>
                  <a:lnTo>
                    <a:pt x="7" y="158"/>
                  </a:lnTo>
                  <a:lnTo>
                    <a:pt x="16" y="161"/>
                  </a:lnTo>
                  <a:lnTo>
                    <a:pt x="27" y="165"/>
                  </a:lnTo>
                  <a:lnTo>
                    <a:pt x="41" y="169"/>
                  </a:lnTo>
                  <a:lnTo>
                    <a:pt x="59" y="173"/>
                  </a:lnTo>
                  <a:lnTo>
                    <a:pt x="78" y="178"/>
                  </a:lnTo>
                  <a:lnTo>
                    <a:pt x="100" y="181"/>
                  </a:lnTo>
                  <a:lnTo>
                    <a:pt x="123" y="183"/>
                  </a:lnTo>
                  <a:lnTo>
                    <a:pt x="148" y="184"/>
                  </a:lnTo>
                  <a:lnTo>
                    <a:pt x="174" y="183"/>
                  </a:lnTo>
                  <a:lnTo>
                    <a:pt x="201" y="180"/>
                  </a:lnTo>
                  <a:lnTo>
                    <a:pt x="229" y="174"/>
                  </a:lnTo>
                  <a:lnTo>
                    <a:pt x="257" y="166"/>
                  </a:lnTo>
                  <a:lnTo>
                    <a:pt x="285" y="155"/>
                  </a:lnTo>
                  <a:lnTo>
                    <a:pt x="313" y="140"/>
                  </a:lnTo>
                  <a:lnTo>
                    <a:pt x="339" y="124"/>
                  </a:lnTo>
                  <a:lnTo>
                    <a:pt x="364" y="107"/>
                  </a:lnTo>
                  <a:lnTo>
                    <a:pt x="387" y="91"/>
                  </a:lnTo>
                  <a:lnTo>
                    <a:pt x="407" y="76"/>
                  </a:lnTo>
                  <a:lnTo>
                    <a:pt x="427" y="61"/>
                  </a:lnTo>
                  <a:lnTo>
                    <a:pt x="444" y="48"/>
                  </a:lnTo>
                  <a:lnTo>
                    <a:pt x="459" y="37"/>
                  </a:lnTo>
                  <a:lnTo>
                    <a:pt x="473" y="26"/>
                  </a:lnTo>
                  <a:lnTo>
                    <a:pt x="485" y="17"/>
                  </a:lnTo>
                  <a:lnTo>
                    <a:pt x="495" y="10"/>
                  </a:lnTo>
                  <a:lnTo>
                    <a:pt x="505" y="4"/>
                  </a:lnTo>
                  <a:lnTo>
                    <a:pt x="514" y="1"/>
                  </a:lnTo>
                  <a:lnTo>
                    <a:pt x="521" y="0"/>
                  </a:lnTo>
                  <a:lnTo>
                    <a:pt x="528" y="2"/>
                  </a:lnTo>
                  <a:lnTo>
                    <a:pt x="533" y="5"/>
                  </a:lnTo>
                  <a:lnTo>
                    <a:pt x="537" y="13"/>
                  </a:lnTo>
                  <a:lnTo>
                    <a:pt x="539" y="23"/>
                  </a:lnTo>
                  <a:lnTo>
                    <a:pt x="537" y="34"/>
                  </a:lnTo>
                  <a:lnTo>
                    <a:pt x="531" y="47"/>
                  </a:lnTo>
                  <a:lnTo>
                    <a:pt x="521" y="62"/>
                  </a:lnTo>
                  <a:lnTo>
                    <a:pt x="508" y="77"/>
                  </a:lnTo>
                  <a:lnTo>
                    <a:pt x="493" y="95"/>
                  </a:lnTo>
                  <a:lnTo>
                    <a:pt x="475" y="112"/>
                  </a:lnTo>
                  <a:lnTo>
                    <a:pt x="454" y="130"/>
                  </a:lnTo>
                  <a:lnTo>
                    <a:pt x="433" y="147"/>
                  </a:lnTo>
                  <a:lnTo>
                    <a:pt x="409" y="166"/>
                  </a:lnTo>
                  <a:lnTo>
                    <a:pt x="386" y="183"/>
                  </a:lnTo>
                  <a:lnTo>
                    <a:pt x="361" y="199"/>
                  </a:lnTo>
                  <a:lnTo>
                    <a:pt x="335" y="214"/>
                  </a:lnTo>
                  <a:lnTo>
                    <a:pt x="310" y="228"/>
                  </a:lnTo>
                  <a:lnTo>
                    <a:pt x="286" y="241"/>
                  </a:lnTo>
                  <a:lnTo>
                    <a:pt x="261" y="252"/>
                  </a:lnTo>
                  <a:lnTo>
                    <a:pt x="237" y="259"/>
                  </a:lnTo>
                  <a:lnTo>
                    <a:pt x="214" y="262"/>
                  </a:lnTo>
                  <a:lnTo>
                    <a:pt x="190" y="262"/>
                  </a:lnTo>
                  <a:lnTo>
                    <a:pt x="166" y="259"/>
                  </a:lnTo>
                  <a:lnTo>
                    <a:pt x="144" y="253"/>
                  </a:lnTo>
                  <a:lnTo>
                    <a:pt x="122" y="244"/>
                  </a:lnTo>
                  <a:lnTo>
                    <a:pt x="102" y="235"/>
                  </a:lnTo>
                  <a:lnTo>
                    <a:pt x="82" y="223"/>
                  </a:lnTo>
                  <a:lnTo>
                    <a:pt x="65" y="211"/>
                  </a:lnTo>
                  <a:lnTo>
                    <a:pt x="49" y="199"/>
                  </a:lnTo>
                  <a:lnTo>
                    <a:pt x="35" y="188"/>
                  </a:lnTo>
                  <a:lnTo>
                    <a:pt x="22" y="178"/>
                  </a:lnTo>
                  <a:lnTo>
                    <a:pt x="12" y="169"/>
                  </a:lnTo>
                  <a:lnTo>
                    <a:pt x="6" y="161"/>
                  </a:lnTo>
                  <a:lnTo>
                    <a:pt x="1" y="157"/>
                  </a:lnTo>
                  <a:lnTo>
                    <a:pt x="0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uk-UA">
                <a:latin typeface="Arial" charset="0"/>
                <a:cs typeface="Arial" charset="0"/>
              </a:endParaRPr>
            </a:p>
          </p:txBody>
        </p:sp>
        <p:sp>
          <p:nvSpPr>
            <p:cNvPr id="5191" name="Freeform 146"/>
            <p:cNvSpPr>
              <a:spLocks/>
            </p:cNvSpPr>
            <p:nvPr/>
          </p:nvSpPr>
          <p:spPr bwMode="auto">
            <a:xfrm>
              <a:off x="2552" y="1361"/>
              <a:ext cx="100" cy="201"/>
            </a:xfrm>
            <a:custGeom>
              <a:avLst/>
              <a:gdLst>
                <a:gd name="T0" fmla="*/ 1 w 400"/>
                <a:gd name="T1" fmla="*/ 3 h 805"/>
                <a:gd name="T2" fmla="*/ 1 w 400"/>
                <a:gd name="T3" fmla="*/ 3 h 805"/>
                <a:gd name="T4" fmla="*/ 0 w 400"/>
                <a:gd name="T5" fmla="*/ 3 h 805"/>
                <a:gd name="T6" fmla="*/ 0 w 400"/>
                <a:gd name="T7" fmla="*/ 2 h 805"/>
                <a:gd name="T8" fmla="*/ 0 w 400"/>
                <a:gd name="T9" fmla="*/ 2 h 805"/>
                <a:gd name="T10" fmla="*/ 0 w 400"/>
                <a:gd name="T11" fmla="*/ 2 h 805"/>
                <a:gd name="T12" fmla="*/ 0 w 400"/>
                <a:gd name="T13" fmla="*/ 2 h 805"/>
                <a:gd name="T14" fmla="*/ 0 w 400"/>
                <a:gd name="T15" fmla="*/ 1 h 805"/>
                <a:gd name="T16" fmla="*/ 0 w 400"/>
                <a:gd name="T17" fmla="*/ 1 h 805"/>
                <a:gd name="T18" fmla="*/ 0 w 400"/>
                <a:gd name="T19" fmla="*/ 1 h 805"/>
                <a:gd name="T20" fmla="*/ 0 w 400"/>
                <a:gd name="T21" fmla="*/ 1 h 805"/>
                <a:gd name="T22" fmla="*/ 1 w 400"/>
                <a:gd name="T23" fmla="*/ 1 h 805"/>
                <a:gd name="T24" fmla="*/ 1 w 400"/>
                <a:gd name="T25" fmla="*/ 0 h 805"/>
                <a:gd name="T26" fmla="*/ 1 w 400"/>
                <a:gd name="T27" fmla="*/ 0 h 805"/>
                <a:gd name="T28" fmla="*/ 1 w 400"/>
                <a:gd name="T29" fmla="*/ 0 h 805"/>
                <a:gd name="T30" fmla="*/ 1 w 400"/>
                <a:gd name="T31" fmla="*/ 0 h 805"/>
                <a:gd name="T32" fmla="*/ 1 w 400"/>
                <a:gd name="T33" fmla="*/ 0 h 805"/>
                <a:gd name="T34" fmla="*/ 1 w 400"/>
                <a:gd name="T35" fmla="*/ 0 h 805"/>
                <a:gd name="T36" fmla="*/ 1 w 400"/>
                <a:gd name="T37" fmla="*/ 0 h 805"/>
                <a:gd name="T38" fmla="*/ 1 w 400"/>
                <a:gd name="T39" fmla="*/ 0 h 805"/>
                <a:gd name="T40" fmla="*/ 1 w 400"/>
                <a:gd name="T41" fmla="*/ 0 h 805"/>
                <a:gd name="T42" fmla="*/ 2 w 400"/>
                <a:gd name="T43" fmla="*/ 0 h 805"/>
                <a:gd name="T44" fmla="*/ 2 w 400"/>
                <a:gd name="T45" fmla="*/ 1 h 805"/>
                <a:gd name="T46" fmla="*/ 2 w 400"/>
                <a:gd name="T47" fmla="*/ 1 h 805"/>
                <a:gd name="T48" fmla="*/ 2 w 400"/>
                <a:gd name="T49" fmla="*/ 2 h 805"/>
                <a:gd name="T50" fmla="*/ 2 w 400"/>
                <a:gd name="T51" fmla="*/ 2 h 805"/>
                <a:gd name="T52" fmla="*/ 2 w 400"/>
                <a:gd name="T53" fmla="*/ 2 h 805"/>
                <a:gd name="T54" fmla="*/ 2 w 400"/>
                <a:gd name="T55" fmla="*/ 2 h 805"/>
                <a:gd name="T56" fmla="*/ 1 w 400"/>
                <a:gd name="T57" fmla="*/ 3 h 805"/>
                <a:gd name="T58" fmla="*/ 1 w 400"/>
                <a:gd name="T59" fmla="*/ 3 h 805"/>
                <a:gd name="T60" fmla="*/ 1 w 400"/>
                <a:gd name="T61" fmla="*/ 3 h 805"/>
                <a:gd name="T62" fmla="*/ 1 w 400"/>
                <a:gd name="T63" fmla="*/ 3 h 80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0"/>
                <a:gd name="T97" fmla="*/ 0 h 805"/>
                <a:gd name="T98" fmla="*/ 400 w 400"/>
                <a:gd name="T99" fmla="*/ 805 h 80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0" h="805">
                  <a:moveTo>
                    <a:pt x="156" y="803"/>
                  </a:moveTo>
                  <a:lnTo>
                    <a:pt x="131" y="796"/>
                  </a:lnTo>
                  <a:lnTo>
                    <a:pt x="108" y="783"/>
                  </a:lnTo>
                  <a:lnTo>
                    <a:pt x="88" y="766"/>
                  </a:lnTo>
                  <a:lnTo>
                    <a:pt x="70" y="744"/>
                  </a:lnTo>
                  <a:lnTo>
                    <a:pt x="53" y="720"/>
                  </a:lnTo>
                  <a:lnTo>
                    <a:pt x="39" y="692"/>
                  </a:lnTo>
                  <a:lnTo>
                    <a:pt x="27" y="660"/>
                  </a:lnTo>
                  <a:lnTo>
                    <a:pt x="16" y="628"/>
                  </a:lnTo>
                  <a:lnTo>
                    <a:pt x="8" y="594"/>
                  </a:lnTo>
                  <a:lnTo>
                    <a:pt x="3" y="559"/>
                  </a:lnTo>
                  <a:lnTo>
                    <a:pt x="0" y="523"/>
                  </a:lnTo>
                  <a:lnTo>
                    <a:pt x="0" y="487"/>
                  </a:lnTo>
                  <a:lnTo>
                    <a:pt x="1" y="453"/>
                  </a:lnTo>
                  <a:lnTo>
                    <a:pt x="5" y="418"/>
                  </a:lnTo>
                  <a:lnTo>
                    <a:pt x="12" y="385"/>
                  </a:lnTo>
                  <a:lnTo>
                    <a:pt x="21" y="355"/>
                  </a:lnTo>
                  <a:lnTo>
                    <a:pt x="32" y="327"/>
                  </a:lnTo>
                  <a:lnTo>
                    <a:pt x="44" y="300"/>
                  </a:lnTo>
                  <a:lnTo>
                    <a:pt x="57" y="276"/>
                  </a:lnTo>
                  <a:lnTo>
                    <a:pt x="70" y="254"/>
                  </a:lnTo>
                  <a:lnTo>
                    <a:pt x="83" y="233"/>
                  </a:lnTo>
                  <a:lnTo>
                    <a:pt x="97" y="214"/>
                  </a:lnTo>
                  <a:lnTo>
                    <a:pt x="111" y="197"/>
                  </a:lnTo>
                  <a:lnTo>
                    <a:pt x="126" y="181"/>
                  </a:lnTo>
                  <a:lnTo>
                    <a:pt x="140" y="166"/>
                  </a:lnTo>
                  <a:lnTo>
                    <a:pt x="155" y="151"/>
                  </a:lnTo>
                  <a:lnTo>
                    <a:pt x="169" y="138"/>
                  </a:lnTo>
                  <a:lnTo>
                    <a:pt x="184" y="125"/>
                  </a:lnTo>
                  <a:lnTo>
                    <a:pt x="198" y="113"/>
                  </a:lnTo>
                  <a:lnTo>
                    <a:pt x="212" y="101"/>
                  </a:lnTo>
                  <a:lnTo>
                    <a:pt x="225" y="90"/>
                  </a:lnTo>
                  <a:lnTo>
                    <a:pt x="237" y="79"/>
                  </a:lnTo>
                  <a:lnTo>
                    <a:pt x="261" y="58"/>
                  </a:lnTo>
                  <a:lnTo>
                    <a:pt x="279" y="41"/>
                  </a:lnTo>
                  <a:lnTo>
                    <a:pt x="294" y="28"/>
                  </a:lnTo>
                  <a:lnTo>
                    <a:pt x="306" y="17"/>
                  </a:lnTo>
                  <a:lnTo>
                    <a:pt x="314" y="10"/>
                  </a:lnTo>
                  <a:lnTo>
                    <a:pt x="319" y="4"/>
                  </a:lnTo>
                  <a:lnTo>
                    <a:pt x="322" y="1"/>
                  </a:lnTo>
                  <a:lnTo>
                    <a:pt x="324" y="0"/>
                  </a:lnTo>
                  <a:lnTo>
                    <a:pt x="326" y="14"/>
                  </a:lnTo>
                  <a:lnTo>
                    <a:pt x="332" y="52"/>
                  </a:lnTo>
                  <a:lnTo>
                    <a:pt x="342" y="107"/>
                  </a:lnTo>
                  <a:lnTo>
                    <a:pt x="353" y="173"/>
                  </a:lnTo>
                  <a:lnTo>
                    <a:pt x="364" y="245"/>
                  </a:lnTo>
                  <a:lnTo>
                    <a:pt x="377" y="316"/>
                  </a:lnTo>
                  <a:lnTo>
                    <a:pt x="388" y="380"/>
                  </a:lnTo>
                  <a:lnTo>
                    <a:pt x="398" y="430"/>
                  </a:lnTo>
                  <a:lnTo>
                    <a:pt x="400" y="453"/>
                  </a:lnTo>
                  <a:lnTo>
                    <a:pt x="399" y="480"/>
                  </a:lnTo>
                  <a:lnTo>
                    <a:pt x="393" y="508"/>
                  </a:lnTo>
                  <a:lnTo>
                    <a:pt x="385" y="539"/>
                  </a:lnTo>
                  <a:lnTo>
                    <a:pt x="374" y="571"/>
                  </a:lnTo>
                  <a:lnTo>
                    <a:pt x="360" y="603"/>
                  </a:lnTo>
                  <a:lnTo>
                    <a:pt x="345" y="636"/>
                  </a:lnTo>
                  <a:lnTo>
                    <a:pt x="327" y="667"/>
                  </a:lnTo>
                  <a:lnTo>
                    <a:pt x="307" y="697"/>
                  </a:lnTo>
                  <a:lnTo>
                    <a:pt x="287" y="725"/>
                  </a:lnTo>
                  <a:lnTo>
                    <a:pt x="265" y="750"/>
                  </a:lnTo>
                  <a:lnTo>
                    <a:pt x="244" y="770"/>
                  </a:lnTo>
                  <a:lnTo>
                    <a:pt x="221" y="787"/>
                  </a:lnTo>
                  <a:lnTo>
                    <a:pt x="199" y="798"/>
                  </a:lnTo>
                  <a:lnTo>
                    <a:pt x="177" y="805"/>
                  </a:lnTo>
                  <a:lnTo>
                    <a:pt x="156" y="8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uk-UA">
                <a:latin typeface="Arial" charset="0"/>
                <a:cs typeface="Arial" charset="0"/>
              </a:endParaRPr>
            </a:p>
          </p:txBody>
        </p:sp>
        <p:sp>
          <p:nvSpPr>
            <p:cNvPr id="5192" name="Freeform 147"/>
            <p:cNvSpPr>
              <a:spLocks/>
            </p:cNvSpPr>
            <p:nvPr/>
          </p:nvSpPr>
          <p:spPr bwMode="auto">
            <a:xfrm>
              <a:off x="2555" y="1366"/>
              <a:ext cx="94" cy="191"/>
            </a:xfrm>
            <a:custGeom>
              <a:avLst/>
              <a:gdLst>
                <a:gd name="T0" fmla="*/ 1 w 375"/>
                <a:gd name="T1" fmla="*/ 3 h 762"/>
                <a:gd name="T2" fmla="*/ 0 w 375"/>
                <a:gd name="T3" fmla="*/ 3 h 762"/>
                <a:gd name="T4" fmla="*/ 0 w 375"/>
                <a:gd name="T5" fmla="*/ 3 h 762"/>
                <a:gd name="T6" fmla="*/ 0 w 375"/>
                <a:gd name="T7" fmla="*/ 3 h 762"/>
                <a:gd name="T8" fmla="*/ 0 w 375"/>
                <a:gd name="T9" fmla="*/ 2 h 762"/>
                <a:gd name="T10" fmla="*/ 0 w 375"/>
                <a:gd name="T11" fmla="*/ 2 h 762"/>
                <a:gd name="T12" fmla="*/ 0 w 375"/>
                <a:gd name="T13" fmla="*/ 2 h 762"/>
                <a:gd name="T14" fmla="*/ 0 w 375"/>
                <a:gd name="T15" fmla="*/ 2 h 762"/>
                <a:gd name="T16" fmla="*/ 0 w 375"/>
                <a:gd name="T17" fmla="*/ 1 h 762"/>
                <a:gd name="T18" fmla="*/ 0 w 375"/>
                <a:gd name="T19" fmla="*/ 1 h 762"/>
                <a:gd name="T20" fmla="*/ 0 w 375"/>
                <a:gd name="T21" fmla="*/ 1 h 762"/>
                <a:gd name="T22" fmla="*/ 1 w 375"/>
                <a:gd name="T23" fmla="*/ 1 h 762"/>
                <a:gd name="T24" fmla="*/ 1 w 375"/>
                <a:gd name="T25" fmla="*/ 1 h 762"/>
                <a:gd name="T26" fmla="*/ 1 w 375"/>
                <a:gd name="T27" fmla="*/ 1 h 762"/>
                <a:gd name="T28" fmla="*/ 1 w 375"/>
                <a:gd name="T29" fmla="*/ 1 h 762"/>
                <a:gd name="T30" fmla="*/ 1 w 375"/>
                <a:gd name="T31" fmla="*/ 1 h 762"/>
                <a:gd name="T32" fmla="*/ 1 w 375"/>
                <a:gd name="T33" fmla="*/ 0 h 762"/>
                <a:gd name="T34" fmla="*/ 1 w 375"/>
                <a:gd name="T35" fmla="*/ 0 h 762"/>
                <a:gd name="T36" fmla="*/ 1 w 375"/>
                <a:gd name="T37" fmla="*/ 0 h 762"/>
                <a:gd name="T38" fmla="*/ 1 w 375"/>
                <a:gd name="T39" fmla="*/ 0 h 762"/>
                <a:gd name="T40" fmla="*/ 1 w 375"/>
                <a:gd name="T41" fmla="*/ 0 h 762"/>
                <a:gd name="T42" fmla="*/ 1 w 375"/>
                <a:gd name="T43" fmla="*/ 1 h 762"/>
                <a:gd name="T44" fmla="*/ 2 w 375"/>
                <a:gd name="T45" fmla="*/ 1 h 762"/>
                <a:gd name="T46" fmla="*/ 2 w 375"/>
                <a:gd name="T47" fmla="*/ 2 h 762"/>
                <a:gd name="T48" fmla="*/ 2 w 375"/>
                <a:gd name="T49" fmla="*/ 2 h 762"/>
                <a:gd name="T50" fmla="*/ 2 w 375"/>
                <a:gd name="T51" fmla="*/ 2 h 762"/>
                <a:gd name="T52" fmla="*/ 2 w 375"/>
                <a:gd name="T53" fmla="*/ 2 h 762"/>
                <a:gd name="T54" fmla="*/ 1 w 375"/>
                <a:gd name="T55" fmla="*/ 3 h 762"/>
                <a:gd name="T56" fmla="*/ 1 w 375"/>
                <a:gd name="T57" fmla="*/ 3 h 762"/>
                <a:gd name="T58" fmla="*/ 1 w 375"/>
                <a:gd name="T59" fmla="*/ 3 h 762"/>
                <a:gd name="T60" fmla="*/ 1 w 375"/>
                <a:gd name="T61" fmla="*/ 3 h 762"/>
                <a:gd name="T62" fmla="*/ 1 w 375"/>
                <a:gd name="T63" fmla="*/ 3 h 7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5"/>
                <a:gd name="T97" fmla="*/ 0 h 762"/>
                <a:gd name="T98" fmla="*/ 375 w 375"/>
                <a:gd name="T99" fmla="*/ 762 h 7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5" h="762">
                  <a:moveTo>
                    <a:pt x="146" y="761"/>
                  </a:moveTo>
                  <a:lnTo>
                    <a:pt x="123" y="754"/>
                  </a:lnTo>
                  <a:lnTo>
                    <a:pt x="102" y="742"/>
                  </a:lnTo>
                  <a:lnTo>
                    <a:pt x="83" y="725"/>
                  </a:lnTo>
                  <a:lnTo>
                    <a:pt x="65" y="705"/>
                  </a:lnTo>
                  <a:lnTo>
                    <a:pt x="49" y="682"/>
                  </a:lnTo>
                  <a:lnTo>
                    <a:pt x="36" y="655"/>
                  </a:lnTo>
                  <a:lnTo>
                    <a:pt x="24" y="626"/>
                  </a:lnTo>
                  <a:lnTo>
                    <a:pt x="16" y="595"/>
                  </a:lnTo>
                  <a:lnTo>
                    <a:pt x="8" y="562"/>
                  </a:lnTo>
                  <a:lnTo>
                    <a:pt x="3" y="529"/>
                  </a:lnTo>
                  <a:lnTo>
                    <a:pt x="0" y="496"/>
                  </a:lnTo>
                  <a:lnTo>
                    <a:pt x="0" y="462"/>
                  </a:lnTo>
                  <a:lnTo>
                    <a:pt x="1" y="429"/>
                  </a:lnTo>
                  <a:lnTo>
                    <a:pt x="5" y="397"/>
                  </a:lnTo>
                  <a:lnTo>
                    <a:pt x="12" y="365"/>
                  </a:lnTo>
                  <a:lnTo>
                    <a:pt x="20" y="336"/>
                  </a:lnTo>
                  <a:lnTo>
                    <a:pt x="30" y="309"/>
                  </a:lnTo>
                  <a:lnTo>
                    <a:pt x="41" y="285"/>
                  </a:lnTo>
                  <a:lnTo>
                    <a:pt x="52" y="262"/>
                  </a:lnTo>
                  <a:lnTo>
                    <a:pt x="64" y="241"/>
                  </a:lnTo>
                  <a:lnTo>
                    <a:pt x="77" y="221"/>
                  </a:lnTo>
                  <a:lnTo>
                    <a:pt x="90" y="203"/>
                  </a:lnTo>
                  <a:lnTo>
                    <a:pt x="104" y="187"/>
                  </a:lnTo>
                  <a:lnTo>
                    <a:pt x="117" y="171"/>
                  </a:lnTo>
                  <a:lnTo>
                    <a:pt x="131" y="157"/>
                  </a:lnTo>
                  <a:lnTo>
                    <a:pt x="145" y="143"/>
                  </a:lnTo>
                  <a:lnTo>
                    <a:pt x="158" y="131"/>
                  </a:lnTo>
                  <a:lnTo>
                    <a:pt x="172" y="118"/>
                  </a:lnTo>
                  <a:lnTo>
                    <a:pt x="185" y="107"/>
                  </a:lnTo>
                  <a:lnTo>
                    <a:pt x="198" y="97"/>
                  </a:lnTo>
                  <a:lnTo>
                    <a:pt x="211" y="86"/>
                  </a:lnTo>
                  <a:lnTo>
                    <a:pt x="222" y="75"/>
                  </a:lnTo>
                  <a:lnTo>
                    <a:pt x="244" y="56"/>
                  </a:lnTo>
                  <a:lnTo>
                    <a:pt x="262" y="40"/>
                  </a:lnTo>
                  <a:lnTo>
                    <a:pt x="276" y="27"/>
                  </a:lnTo>
                  <a:lnTo>
                    <a:pt x="287" y="16"/>
                  </a:lnTo>
                  <a:lnTo>
                    <a:pt x="294" y="8"/>
                  </a:lnTo>
                  <a:lnTo>
                    <a:pt x="300" y="3"/>
                  </a:lnTo>
                  <a:lnTo>
                    <a:pt x="302" y="1"/>
                  </a:lnTo>
                  <a:lnTo>
                    <a:pt x="303" y="0"/>
                  </a:lnTo>
                  <a:lnTo>
                    <a:pt x="305" y="13"/>
                  </a:lnTo>
                  <a:lnTo>
                    <a:pt x="311" y="48"/>
                  </a:lnTo>
                  <a:lnTo>
                    <a:pt x="320" y="101"/>
                  </a:lnTo>
                  <a:lnTo>
                    <a:pt x="330" y="163"/>
                  </a:lnTo>
                  <a:lnTo>
                    <a:pt x="342" y="232"/>
                  </a:lnTo>
                  <a:lnTo>
                    <a:pt x="354" y="299"/>
                  </a:lnTo>
                  <a:lnTo>
                    <a:pt x="364" y="359"/>
                  </a:lnTo>
                  <a:lnTo>
                    <a:pt x="373" y="407"/>
                  </a:lnTo>
                  <a:lnTo>
                    <a:pt x="375" y="429"/>
                  </a:lnTo>
                  <a:lnTo>
                    <a:pt x="374" y="454"/>
                  </a:lnTo>
                  <a:lnTo>
                    <a:pt x="369" y="482"/>
                  </a:lnTo>
                  <a:lnTo>
                    <a:pt x="361" y="511"/>
                  </a:lnTo>
                  <a:lnTo>
                    <a:pt x="350" y="541"/>
                  </a:lnTo>
                  <a:lnTo>
                    <a:pt x="339" y="572"/>
                  </a:lnTo>
                  <a:lnTo>
                    <a:pt x="323" y="602"/>
                  </a:lnTo>
                  <a:lnTo>
                    <a:pt x="306" y="632"/>
                  </a:lnTo>
                  <a:lnTo>
                    <a:pt x="289" y="660"/>
                  </a:lnTo>
                  <a:lnTo>
                    <a:pt x="270" y="687"/>
                  </a:lnTo>
                  <a:lnTo>
                    <a:pt x="249" y="710"/>
                  </a:lnTo>
                  <a:lnTo>
                    <a:pt x="229" y="730"/>
                  </a:lnTo>
                  <a:lnTo>
                    <a:pt x="207" y="746"/>
                  </a:lnTo>
                  <a:lnTo>
                    <a:pt x="187" y="757"/>
                  </a:lnTo>
                  <a:lnTo>
                    <a:pt x="166" y="762"/>
                  </a:lnTo>
                  <a:lnTo>
                    <a:pt x="146" y="7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uk-UA">
                <a:latin typeface="Arial" charset="0"/>
                <a:cs typeface="Arial" charset="0"/>
              </a:endParaRPr>
            </a:p>
          </p:txBody>
        </p:sp>
        <p:sp>
          <p:nvSpPr>
            <p:cNvPr id="5193" name="Freeform 148"/>
            <p:cNvSpPr>
              <a:spLocks/>
            </p:cNvSpPr>
            <p:nvPr/>
          </p:nvSpPr>
          <p:spPr bwMode="auto">
            <a:xfrm>
              <a:off x="2558" y="1373"/>
              <a:ext cx="88" cy="180"/>
            </a:xfrm>
            <a:custGeom>
              <a:avLst/>
              <a:gdLst>
                <a:gd name="T0" fmla="*/ 1 w 350"/>
                <a:gd name="T1" fmla="*/ 3 h 720"/>
                <a:gd name="T2" fmla="*/ 1 w 350"/>
                <a:gd name="T3" fmla="*/ 3 h 720"/>
                <a:gd name="T4" fmla="*/ 0 w 350"/>
                <a:gd name="T5" fmla="*/ 3 h 720"/>
                <a:gd name="T6" fmla="*/ 0 w 350"/>
                <a:gd name="T7" fmla="*/ 3 h 720"/>
                <a:gd name="T8" fmla="*/ 0 w 350"/>
                <a:gd name="T9" fmla="*/ 2 h 720"/>
                <a:gd name="T10" fmla="*/ 0 w 350"/>
                <a:gd name="T11" fmla="*/ 2 h 720"/>
                <a:gd name="T12" fmla="*/ 0 w 350"/>
                <a:gd name="T13" fmla="*/ 2 h 720"/>
                <a:gd name="T14" fmla="*/ 0 w 350"/>
                <a:gd name="T15" fmla="*/ 2 h 720"/>
                <a:gd name="T16" fmla="*/ 0 w 350"/>
                <a:gd name="T17" fmla="*/ 1 h 720"/>
                <a:gd name="T18" fmla="*/ 0 w 350"/>
                <a:gd name="T19" fmla="*/ 1 h 720"/>
                <a:gd name="T20" fmla="*/ 0 w 350"/>
                <a:gd name="T21" fmla="*/ 1 h 720"/>
                <a:gd name="T22" fmla="*/ 0 w 350"/>
                <a:gd name="T23" fmla="*/ 1 h 720"/>
                <a:gd name="T24" fmla="*/ 0 w 350"/>
                <a:gd name="T25" fmla="*/ 1 h 720"/>
                <a:gd name="T26" fmla="*/ 0 w 350"/>
                <a:gd name="T27" fmla="*/ 1 h 720"/>
                <a:gd name="T28" fmla="*/ 0 w 350"/>
                <a:gd name="T29" fmla="*/ 1 h 720"/>
                <a:gd name="T30" fmla="*/ 1 w 350"/>
                <a:gd name="T31" fmla="*/ 1 h 720"/>
                <a:gd name="T32" fmla="*/ 1 w 350"/>
                <a:gd name="T33" fmla="*/ 1 h 720"/>
                <a:gd name="T34" fmla="*/ 1 w 350"/>
                <a:gd name="T35" fmla="*/ 1 h 720"/>
                <a:gd name="T36" fmla="*/ 1 w 350"/>
                <a:gd name="T37" fmla="*/ 1 h 720"/>
                <a:gd name="T38" fmla="*/ 1 w 350"/>
                <a:gd name="T39" fmla="*/ 1 h 720"/>
                <a:gd name="T40" fmla="*/ 1 w 350"/>
                <a:gd name="T41" fmla="*/ 1 h 720"/>
                <a:gd name="T42" fmla="*/ 1 w 350"/>
                <a:gd name="T43" fmla="*/ 1 h 720"/>
                <a:gd name="T44" fmla="*/ 1 w 350"/>
                <a:gd name="T45" fmla="*/ 1 h 720"/>
                <a:gd name="T46" fmla="*/ 1 w 350"/>
                <a:gd name="T47" fmla="*/ 0 h 720"/>
                <a:gd name="T48" fmla="*/ 1 w 350"/>
                <a:gd name="T49" fmla="*/ 0 h 720"/>
                <a:gd name="T50" fmla="*/ 1 w 350"/>
                <a:gd name="T51" fmla="*/ 0 h 720"/>
                <a:gd name="T52" fmla="*/ 1 w 350"/>
                <a:gd name="T53" fmla="*/ 0 h 720"/>
                <a:gd name="T54" fmla="*/ 1 w 350"/>
                <a:gd name="T55" fmla="*/ 0 h 720"/>
                <a:gd name="T56" fmla="*/ 1 w 350"/>
                <a:gd name="T57" fmla="*/ 0 h 720"/>
                <a:gd name="T58" fmla="*/ 1 w 350"/>
                <a:gd name="T59" fmla="*/ 0 h 720"/>
                <a:gd name="T60" fmla="*/ 1 w 350"/>
                <a:gd name="T61" fmla="*/ 0 h 720"/>
                <a:gd name="T62" fmla="*/ 1 w 350"/>
                <a:gd name="T63" fmla="*/ 0 h 720"/>
                <a:gd name="T64" fmla="*/ 1 w 350"/>
                <a:gd name="T65" fmla="*/ 0 h 720"/>
                <a:gd name="T66" fmla="*/ 1 w 350"/>
                <a:gd name="T67" fmla="*/ 0 h 720"/>
                <a:gd name="T68" fmla="*/ 1 w 350"/>
                <a:gd name="T69" fmla="*/ 0 h 720"/>
                <a:gd name="T70" fmla="*/ 1 w 350"/>
                <a:gd name="T71" fmla="*/ 1 h 720"/>
                <a:gd name="T72" fmla="*/ 1 w 350"/>
                <a:gd name="T73" fmla="*/ 1 h 720"/>
                <a:gd name="T74" fmla="*/ 1 w 350"/>
                <a:gd name="T75" fmla="*/ 1 h 720"/>
                <a:gd name="T76" fmla="*/ 1 w 350"/>
                <a:gd name="T77" fmla="*/ 1 h 720"/>
                <a:gd name="T78" fmla="*/ 1 w 350"/>
                <a:gd name="T79" fmla="*/ 1 h 720"/>
                <a:gd name="T80" fmla="*/ 2 w 350"/>
                <a:gd name="T81" fmla="*/ 2 h 720"/>
                <a:gd name="T82" fmla="*/ 2 w 350"/>
                <a:gd name="T83" fmla="*/ 2 h 720"/>
                <a:gd name="T84" fmla="*/ 2 w 350"/>
                <a:gd name="T85" fmla="*/ 2 h 720"/>
                <a:gd name="T86" fmla="*/ 2 w 350"/>
                <a:gd name="T87" fmla="*/ 2 h 720"/>
                <a:gd name="T88" fmla="*/ 1 w 350"/>
                <a:gd name="T89" fmla="*/ 2 h 720"/>
                <a:gd name="T90" fmla="*/ 1 w 350"/>
                <a:gd name="T91" fmla="*/ 2 h 720"/>
                <a:gd name="T92" fmla="*/ 1 w 350"/>
                <a:gd name="T93" fmla="*/ 2 h 720"/>
                <a:gd name="T94" fmla="*/ 1 w 350"/>
                <a:gd name="T95" fmla="*/ 2 h 720"/>
                <a:gd name="T96" fmla="*/ 1 w 350"/>
                <a:gd name="T97" fmla="*/ 2 h 720"/>
                <a:gd name="T98" fmla="*/ 1 w 350"/>
                <a:gd name="T99" fmla="*/ 3 h 720"/>
                <a:gd name="T100" fmla="*/ 1 w 350"/>
                <a:gd name="T101" fmla="*/ 3 h 720"/>
                <a:gd name="T102" fmla="*/ 1 w 350"/>
                <a:gd name="T103" fmla="*/ 3 h 720"/>
                <a:gd name="T104" fmla="*/ 1 w 350"/>
                <a:gd name="T105" fmla="*/ 3 h 720"/>
                <a:gd name="T106" fmla="*/ 1 w 350"/>
                <a:gd name="T107" fmla="*/ 3 h 720"/>
                <a:gd name="T108" fmla="*/ 1 w 350"/>
                <a:gd name="T109" fmla="*/ 3 h 720"/>
                <a:gd name="T110" fmla="*/ 1 w 350"/>
                <a:gd name="T111" fmla="*/ 3 h 720"/>
                <a:gd name="T112" fmla="*/ 1 w 350"/>
                <a:gd name="T113" fmla="*/ 3 h 72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50"/>
                <a:gd name="T172" fmla="*/ 0 h 720"/>
                <a:gd name="T173" fmla="*/ 350 w 350"/>
                <a:gd name="T174" fmla="*/ 720 h 72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50" h="720">
                  <a:moveTo>
                    <a:pt x="136" y="719"/>
                  </a:moveTo>
                  <a:lnTo>
                    <a:pt x="95" y="701"/>
                  </a:lnTo>
                  <a:lnTo>
                    <a:pt x="61" y="666"/>
                  </a:lnTo>
                  <a:lnTo>
                    <a:pt x="34" y="619"/>
                  </a:lnTo>
                  <a:lnTo>
                    <a:pt x="15" y="562"/>
                  </a:lnTo>
                  <a:lnTo>
                    <a:pt x="3" y="501"/>
                  </a:lnTo>
                  <a:lnTo>
                    <a:pt x="0" y="436"/>
                  </a:lnTo>
                  <a:lnTo>
                    <a:pt x="4" y="375"/>
                  </a:lnTo>
                  <a:lnTo>
                    <a:pt x="18" y="318"/>
                  </a:lnTo>
                  <a:lnTo>
                    <a:pt x="28" y="292"/>
                  </a:lnTo>
                  <a:lnTo>
                    <a:pt x="38" y="269"/>
                  </a:lnTo>
                  <a:lnTo>
                    <a:pt x="49" y="247"/>
                  </a:lnTo>
                  <a:lnTo>
                    <a:pt x="60" y="227"/>
                  </a:lnTo>
                  <a:lnTo>
                    <a:pt x="72" y="209"/>
                  </a:lnTo>
                  <a:lnTo>
                    <a:pt x="85" y="192"/>
                  </a:lnTo>
                  <a:lnTo>
                    <a:pt x="96" y="176"/>
                  </a:lnTo>
                  <a:lnTo>
                    <a:pt x="109" y="162"/>
                  </a:lnTo>
                  <a:lnTo>
                    <a:pt x="122" y="148"/>
                  </a:lnTo>
                  <a:lnTo>
                    <a:pt x="135" y="135"/>
                  </a:lnTo>
                  <a:lnTo>
                    <a:pt x="148" y="123"/>
                  </a:lnTo>
                  <a:lnTo>
                    <a:pt x="161" y="112"/>
                  </a:lnTo>
                  <a:lnTo>
                    <a:pt x="173" y="102"/>
                  </a:lnTo>
                  <a:lnTo>
                    <a:pt x="185" y="91"/>
                  </a:lnTo>
                  <a:lnTo>
                    <a:pt x="196" y="80"/>
                  </a:lnTo>
                  <a:lnTo>
                    <a:pt x="208" y="70"/>
                  </a:lnTo>
                  <a:lnTo>
                    <a:pt x="229" y="52"/>
                  </a:lnTo>
                  <a:lnTo>
                    <a:pt x="245" y="37"/>
                  </a:lnTo>
                  <a:lnTo>
                    <a:pt x="258" y="24"/>
                  </a:lnTo>
                  <a:lnTo>
                    <a:pt x="267" y="16"/>
                  </a:lnTo>
                  <a:lnTo>
                    <a:pt x="275" y="8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4" y="0"/>
                  </a:lnTo>
                  <a:lnTo>
                    <a:pt x="286" y="13"/>
                  </a:lnTo>
                  <a:lnTo>
                    <a:pt x="291" y="47"/>
                  </a:lnTo>
                  <a:lnTo>
                    <a:pt x="299" y="95"/>
                  </a:lnTo>
                  <a:lnTo>
                    <a:pt x="308" y="155"/>
                  </a:lnTo>
                  <a:lnTo>
                    <a:pt x="319" y="219"/>
                  </a:lnTo>
                  <a:lnTo>
                    <a:pt x="330" y="282"/>
                  </a:lnTo>
                  <a:lnTo>
                    <a:pt x="339" y="339"/>
                  </a:lnTo>
                  <a:lnTo>
                    <a:pt x="348" y="384"/>
                  </a:lnTo>
                  <a:lnTo>
                    <a:pt x="350" y="405"/>
                  </a:lnTo>
                  <a:lnTo>
                    <a:pt x="349" y="429"/>
                  </a:lnTo>
                  <a:lnTo>
                    <a:pt x="345" y="454"/>
                  </a:lnTo>
                  <a:lnTo>
                    <a:pt x="337" y="482"/>
                  </a:lnTo>
                  <a:lnTo>
                    <a:pt x="328" y="511"/>
                  </a:lnTo>
                  <a:lnTo>
                    <a:pt x="316" y="540"/>
                  </a:lnTo>
                  <a:lnTo>
                    <a:pt x="302" y="569"/>
                  </a:lnTo>
                  <a:lnTo>
                    <a:pt x="287" y="597"/>
                  </a:lnTo>
                  <a:lnTo>
                    <a:pt x="270" y="624"/>
                  </a:lnTo>
                  <a:lnTo>
                    <a:pt x="251" y="649"/>
                  </a:lnTo>
                  <a:lnTo>
                    <a:pt x="233" y="671"/>
                  </a:lnTo>
                  <a:lnTo>
                    <a:pt x="214" y="690"/>
                  </a:lnTo>
                  <a:lnTo>
                    <a:pt x="194" y="704"/>
                  </a:lnTo>
                  <a:lnTo>
                    <a:pt x="174" y="715"/>
                  </a:lnTo>
                  <a:lnTo>
                    <a:pt x="154" y="720"/>
                  </a:lnTo>
                  <a:lnTo>
                    <a:pt x="136" y="7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uk-UA">
                <a:latin typeface="Arial" charset="0"/>
                <a:cs typeface="Arial" charset="0"/>
              </a:endParaRPr>
            </a:p>
          </p:txBody>
        </p:sp>
        <p:sp>
          <p:nvSpPr>
            <p:cNvPr id="5194" name="Freeform 149"/>
            <p:cNvSpPr>
              <a:spLocks/>
            </p:cNvSpPr>
            <p:nvPr/>
          </p:nvSpPr>
          <p:spPr bwMode="auto">
            <a:xfrm>
              <a:off x="2561" y="1379"/>
              <a:ext cx="82" cy="169"/>
            </a:xfrm>
            <a:custGeom>
              <a:avLst/>
              <a:gdLst>
                <a:gd name="T0" fmla="*/ 1 w 325"/>
                <a:gd name="T1" fmla="*/ 2 h 678"/>
                <a:gd name="T2" fmla="*/ 1 w 325"/>
                <a:gd name="T3" fmla="*/ 2 h 678"/>
                <a:gd name="T4" fmla="*/ 0 w 325"/>
                <a:gd name="T5" fmla="*/ 2 h 678"/>
                <a:gd name="T6" fmla="*/ 0 w 325"/>
                <a:gd name="T7" fmla="*/ 2 h 678"/>
                <a:gd name="T8" fmla="*/ 0 w 325"/>
                <a:gd name="T9" fmla="*/ 2 h 678"/>
                <a:gd name="T10" fmla="*/ 0 w 325"/>
                <a:gd name="T11" fmla="*/ 2 h 678"/>
                <a:gd name="T12" fmla="*/ 0 w 325"/>
                <a:gd name="T13" fmla="*/ 1 h 678"/>
                <a:gd name="T14" fmla="*/ 0 w 325"/>
                <a:gd name="T15" fmla="*/ 1 h 678"/>
                <a:gd name="T16" fmla="*/ 0 w 325"/>
                <a:gd name="T17" fmla="*/ 1 h 678"/>
                <a:gd name="T18" fmla="*/ 0 w 325"/>
                <a:gd name="T19" fmla="*/ 1 h 678"/>
                <a:gd name="T20" fmla="*/ 0 w 325"/>
                <a:gd name="T21" fmla="*/ 1 h 678"/>
                <a:gd name="T22" fmla="*/ 0 w 325"/>
                <a:gd name="T23" fmla="*/ 1 h 678"/>
                <a:gd name="T24" fmla="*/ 0 w 325"/>
                <a:gd name="T25" fmla="*/ 1 h 678"/>
                <a:gd name="T26" fmla="*/ 0 w 325"/>
                <a:gd name="T27" fmla="*/ 1 h 678"/>
                <a:gd name="T28" fmla="*/ 0 w 325"/>
                <a:gd name="T29" fmla="*/ 1 h 678"/>
                <a:gd name="T30" fmla="*/ 1 w 325"/>
                <a:gd name="T31" fmla="*/ 0 h 678"/>
                <a:gd name="T32" fmla="*/ 1 w 325"/>
                <a:gd name="T33" fmla="*/ 0 h 678"/>
                <a:gd name="T34" fmla="*/ 1 w 325"/>
                <a:gd name="T35" fmla="*/ 0 h 678"/>
                <a:gd name="T36" fmla="*/ 1 w 325"/>
                <a:gd name="T37" fmla="*/ 0 h 678"/>
                <a:gd name="T38" fmla="*/ 1 w 325"/>
                <a:gd name="T39" fmla="*/ 0 h 678"/>
                <a:gd name="T40" fmla="*/ 1 w 325"/>
                <a:gd name="T41" fmla="*/ 0 h 678"/>
                <a:gd name="T42" fmla="*/ 1 w 325"/>
                <a:gd name="T43" fmla="*/ 0 h 678"/>
                <a:gd name="T44" fmla="*/ 1 w 325"/>
                <a:gd name="T45" fmla="*/ 0 h 678"/>
                <a:gd name="T46" fmla="*/ 1 w 325"/>
                <a:gd name="T47" fmla="*/ 0 h 678"/>
                <a:gd name="T48" fmla="*/ 1 w 325"/>
                <a:gd name="T49" fmla="*/ 0 h 678"/>
                <a:gd name="T50" fmla="*/ 1 w 325"/>
                <a:gd name="T51" fmla="*/ 0 h 678"/>
                <a:gd name="T52" fmla="*/ 1 w 325"/>
                <a:gd name="T53" fmla="*/ 0 h 678"/>
                <a:gd name="T54" fmla="*/ 1 w 325"/>
                <a:gd name="T55" fmla="*/ 0 h 678"/>
                <a:gd name="T56" fmla="*/ 1 w 325"/>
                <a:gd name="T57" fmla="*/ 0 h 678"/>
                <a:gd name="T58" fmla="*/ 1 w 325"/>
                <a:gd name="T59" fmla="*/ 0 h 678"/>
                <a:gd name="T60" fmla="*/ 1 w 325"/>
                <a:gd name="T61" fmla="*/ 0 h 678"/>
                <a:gd name="T62" fmla="*/ 1 w 325"/>
                <a:gd name="T63" fmla="*/ 0 h 678"/>
                <a:gd name="T64" fmla="*/ 1 w 325"/>
                <a:gd name="T65" fmla="*/ 0 h 678"/>
                <a:gd name="T66" fmla="*/ 1 w 325"/>
                <a:gd name="T67" fmla="*/ 0 h 678"/>
                <a:gd name="T68" fmla="*/ 1 w 325"/>
                <a:gd name="T69" fmla="*/ 0 h 678"/>
                <a:gd name="T70" fmla="*/ 1 w 325"/>
                <a:gd name="T71" fmla="*/ 0 h 678"/>
                <a:gd name="T72" fmla="*/ 1 w 325"/>
                <a:gd name="T73" fmla="*/ 0 h 678"/>
                <a:gd name="T74" fmla="*/ 1 w 325"/>
                <a:gd name="T75" fmla="*/ 1 h 678"/>
                <a:gd name="T76" fmla="*/ 1 w 325"/>
                <a:gd name="T77" fmla="*/ 1 h 678"/>
                <a:gd name="T78" fmla="*/ 1 w 325"/>
                <a:gd name="T79" fmla="*/ 1 h 678"/>
                <a:gd name="T80" fmla="*/ 1 w 325"/>
                <a:gd name="T81" fmla="*/ 1 h 678"/>
                <a:gd name="T82" fmla="*/ 1 w 325"/>
                <a:gd name="T83" fmla="*/ 1 h 678"/>
                <a:gd name="T84" fmla="*/ 1 w 325"/>
                <a:gd name="T85" fmla="*/ 1 h 678"/>
                <a:gd name="T86" fmla="*/ 1 w 325"/>
                <a:gd name="T87" fmla="*/ 1 h 678"/>
                <a:gd name="T88" fmla="*/ 1 w 325"/>
                <a:gd name="T89" fmla="*/ 2 h 678"/>
                <a:gd name="T90" fmla="*/ 1 w 325"/>
                <a:gd name="T91" fmla="*/ 2 h 678"/>
                <a:gd name="T92" fmla="*/ 1 w 325"/>
                <a:gd name="T93" fmla="*/ 2 h 678"/>
                <a:gd name="T94" fmla="*/ 1 w 325"/>
                <a:gd name="T95" fmla="*/ 2 h 678"/>
                <a:gd name="T96" fmla="*/ 1 w 325"/>
                <a:gd name="T97" fmla="*/ 2 h 678"/>
                <a:gd name="T98" fmla="*/ 1 w 325"/>
                <a:gd name="T99" fmla="*/ 2 h 678"/>
                <a:gd name="T100" fmla="*/ 1 w 325"/>
                <a:gd name="T101" fmla="*/ 2 h 678"/>
                <a:gd name="T102" fmla="*/ 1 w 325"/>
                <a:gd name="T103" fmla="*/ 2 h 678"/>
                <a:gd name="T104" fmla="*/ 1 w 325"/>
                <a:gd name="T105" fmla="*/ 2 h 678"/>
                <a:gd name="T106" fmla="*/ 1 w 325"/>
                <a:gd name="T107" fmla="*/ 2 h 678"/>
                <a:gd name="T108" fmla="*/ 1 w 325"/>
                <a:gd name="T109" fmla="*/ 2 h 678"/>
                <a:gd name="T110" fmla="*/ 1 w 325"/>
                <a:gd name="T111" fmla="*/ 2 h 678"/>
                <a:gd name="T112" fmla="*/ 1 w 325"/>
                <a:gd name="T113" fmla="*/ 2 h 67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25"/>
                <a:gd name="T172" fmla="*/ 0 h 678"/>
                <a:gd name="T173" fmla="*/ 325 w 325"/>
                <a:gd name="T174" fmla="*/ 678 h 67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25" h="678">
                  <a:moveTo>
                    <a:pt x="126" y="677"/>
                  </a:moveTo>
                  <a:lnTo>
                    <a:pt x="88" y="659"/>
                  </a:lnTo>
                  <a:lnTo>
                    <a:pt x="57" y="627"/>
                  </a:lnTo>
                  <a:lnTo>
                    <a:pt x="31" y="582"/>
                  </a:lnTo>
                  <a:lnTo>
                    <a:pt x="14" y="529"/>
                  </a:lnTo>
                  <a:lnTo>
                    <a:pt x="3" y="471"/>
                  </a:lnTo>
                  <a:lnTo>
                    <a:pt x="0" y="411"/>
                  </a:lnTo>
                  <a:lnTo>
                    <a:pt x="4" y="353"/>
                  </a:lnTo>
                  <a:lnTo>
                    <a:pt x="17" y="299"/>
                  </a:lnTo>
                  <a:lnTo>
                    <a:pt x="25" y="275"/>
                  </a:lnTo>
                  <a:lnTo>
                    <a:pt x="35" y="253"/>
                  </a:lnTo>
                  <a:lnTo>
                    <a:pt x="46" y="232"/>
                  </a:lnTo>
                  <a:lnTo>
                    <a:pt x="57" y="214"/>
                  </a:lnTo>
                  <a:lnTo>
                    <a:pt x="67" y="197"/>
                  </a:lnTo>
                  <a:lnTo>
                    <a:pt x="78" y="181"/>
                  </a:lnTo>
                  <a:lnTo>
                    <a:pt x="90" y="166"/>
                  </a:lnTo>
                  <a:lnTo>
                    <a:pt x="102" y="152"/>
                  </a:lnTo>
                  <a:lnTo>
                    <a:pt x="114" y="139"/>
                  </a:lnTo>
                  <a:lnTo>
                    <a:pt x="125" y="127"/>
                  </a:lnTo>
                  <a:lnTo>
                    <a:pt x="137" y="115"/>
                  </a:lnTo>
                  <a:lnTo>
                    <a:pt x="149" y="104"/>
                  </a:lnTo>
                  <a:lnTo>
                    <a:pt x="161" y="95"/>
                  </a:lnTo>
                  <a:lnTo>
                    <a:pt x="172" y="85"/>
                  </a:lnTo>
                  <a:lnTo>
                    <a:pt x="182" y="75"/>
                  </a:lnTo>
                  <a:lnTo>
                    <a:pt x="193" y="66"/>
                  </a:lnTo>
                  <a:lnTo>
                    <a:pt x="211" y="49"/>
                  </a:lnTo>
                  <a:lnTo>
                    <a:pt x="228" y="35"/>
                  </a:lnTo>
                  <a:lnTo>
                    <a:pt x="239" y="23"/>
                  </a:lnTo>
                  <a:lnTo>
                    <a:pt x="249" y="14"/>
                  </a:lnTo>
                  <a:lnTo>
                    <a:pt x="255" y="8"/>
                  </a:lnTo>
                  <a:lnTo>
                    <a:pt x="260" y="3"/>
                  </a:lnTo>
                  <a:lnTo>
                    <a:pt x="262" y="1"/>
                  </a:lnTo>
                  <a:lnTo>
                    <a:pt x="263" y="0"/>
                  </a:lnTo>
                  <a:lnTo>
                    <a:pt x="265" y="12"/>
                  </a:lnTo>
                  <a:lnTo>
                    <a:pt x="269" y="43"/>
                  </a:lnTo>
                  <a:lnTo>
                    <a:pt x="277" y="89"/>
                  </a:lnTo>
                  <a:lnTo>
                    <a:pt x="287" y="145"/>
                  </a:lnTo>
                  <a:lnTo>
                    <a:pt x="296" y="206"/>
                  </a:lnTo>
                  <a:lnTo>
                    <a:pt x="306" y="266"/>
                  </a:lnTo>
                  <a:lnTo>
                    <a:pt x="316" y="320"/>
                  </a:lnTo>
                  <a:lnTo>
                    <a:pt x="323" y="362"/>
                  </a:lnTo>
                  <a:lnTo>
                    <a:pt x="325" y="381"/>
                  </a:lnTo>
                  <a:lnTo>
                    <a:pt x="324" y="403"/>
                  </a:lnTo>
                  <a:lnTo>
                    <a:pt x="320" y="427"/>
                  </a:lnTo>
                  <a:lnTo>
                    <a:pt x="314" y="453"/>
                  </a:lnTo>
                  <a:lnTo>
                    <a:pt x="304" y="481"/>
                  </a:lnTo>
                  <a:lnTo>
                    <a:pt x="293" y="508"/>
                  </a:lnTo>
                  <a:lnTo>
                    <a:pt x="280" y="536"/>
                  </a:lnTo>
                  <a:lnTo>
                    <a:pt x="266" y="562"/>
                  </a:lnTo>
                  <a:lnTo>
                    <a:pt x="250" y="587"/>
                  </a:lnTo>
                  <a:lnTo>
                    <a:pt x="234" y="610"/>
                  </a:lnTo>
                  <a:lnTo>
                    <a:pt x="217" y="631"/>
                  </a:lnTo>
                  <a:lnTo>
                    <a:pt x="198" y="649"/>
                  </a:lnTo>
                  <a:lnTo>
                    <a:pt x="180" y="663"/>
                  </a:lnTo>
                  <a:lnTo>
                    <a:pt x="162" y="672"/>
                  </a:lnTo>
                  <a:lnTo>
                    <a:pt x="144" y="678"/>
                  </a:lnTo>
                  <a:lnTo>
                    <a:pt x="126" y="6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uk-UA">
                <a:latin typeface="Arial" charset="0"/>
                <a:cs typeface="Arial" charset="0"/>
              </a:endParaRPr>
            </a:p>
          </p:txBody>
        </p:sp>
        <p:sp>
          <p:nvSpPr>
            <p:cNvPr id="5195" name="Freeform 150"/>
            <p:cNvSpPr>
              <a:spLocks/>
            </p:cNvSpPr>
            <p:nvPr/>
          </p:nvSpPr>
          <p:spPr bwMode="auto">
            <a:xfrm>
              <a:off x="2565" y="1384"/>
              <a:ext cx="75" cy="159"/>
            </a:xfrm>
            <a:custGeom>
              <a:avLst/>
              <a:gdLst>
                <a:gd name="T0" fmla="*/ 0 w 302"/>
                <a:gd name="T1" fmla="*/ 3 h 635"/>
                <a:gd name="T2" fmla="*/ 0 w 302"/>
                <a:gd name="T3" fmla="*/ 3 h 635"/>
                <a:gd name="T4" fmla="*/ 0 w 302"/>
                <a:gd name="T5" fmla="*/ 2 h 635"/>
                <a:gd name="T6" fmla="*/ 0 w 302"/>
                <a:gd name="T7" fmla="*/ 2 h 635"/>
                <a:gd name="T8" fmla="*/ 0 w 302"/>
                <a:gd name="T9" fmla="*/ 2 h 635"/>
                <a:gd name="T10" fmla="*/ 0 w 302"/>
                <a:gd name="T11" fmla="*/ 2 h 635"/>
                <a:gd name="T12" fmla="*/ 0 w 302"/>
                <a:gd name="T13" fmla="*/ 2 h 635"/>
                <a:gd name="T14" fmla="*/ 0 w 302"/>
                <a:gd name="T15" fmla="*/ 1 h 635"/>
                <a:gd name="T16" fmla="*/ 0 w 302"/>
                <a:gd name="T17" fmla="*/ 1 h 635"/>
                <a:gd name="T18" fmla="*/ 0 w 302"/>
                <a:gd name="T19" fmla="*/ 1 h 635"/>
                <a:gd name="T20" fmla="*/ 0 w 302"/>
                <a:gd name="T21" fmla="*/ 1 h 635"/>
                <a:gd name="T22" fmla="*/ 0 w 302"/>
                <a:gd name="T23" fmla="*/ 1 h 635"/>
                <a:gd name="T24" fmla="*/ 0 w 302"/>
                <a:gd name="T25" fmla="*/ 1 h 635"/>
                <a:gd name="T26" fmla="*/ 0 w 302"/>
                <a:gd name="T27" fmla="*/ 1 h 635"/>
                <a:gd name="T28" fmla="*/ 0 w 302"/>
                <a:gd name="T29" fmla="*/ 1 h 635"/>
                <a:gd name="T30" fmla="*/ 0 w 302"/>
                <a:gd name="T31" fmla="*/ 0 h 635"/>
                <a:gd name="T32" fmla="*/ 1 w 302"/>
                <a:gd name="T33" fmla="*/ 0 h 635"/>
                <a:gd name="T34" fmla="*/ 1 w 302"/>
                <a:gd name="T35" fmla="*/ 0 h 635"/>
                <a:gd name="T36" fmla="*/ 1 w 302"/>
                <a:gd name="T37" fmla="*/ 0 h 635"/>
                <a:gd name="T38" fmla="*/ 1 w 302"/>
                <a:gd name="T39" fmla="*/ 0 h 635"/>
                <a:gd name="T40" fmla="*/ 1 w 302"/>
                <a:gd name="T41" fmla="*/ 0 h 635"/>
                <a:gd name="T42" fmla="*/ 1 w 302"/>
                <a:gd name="T43" fmla="*/ 0 h 635"/>
                <a:gd name="T44" fmla="*/ 1 w 302"/>
                <a:gd name="T45" fmla="*/ 0 h 635"/>
                <a:gd name="T46" fmla="*/ 1 w 302"/>
                <a:gd name="T47" fmla="*/ 0 h 635"/>
                <a:gd name="T48" fmla="*/ 1 w 302"/>
                <a:gd name="T49" fmla="*/ 0 h 635"/>
                <a:gd name="T50" fmla="*/ 1 w 302"/>
                <a:gd name="T51" fmla="*/ 0 h 635"/>
                <a:gd name="T52" fmla="*/ 1 w 302"/>
                <a:gd name="T53" fmla="*/ 0 h 635"/>
                <a:gd name="T54" fmla="*/ 1 w 302"/>
                <a:gd name="T55" fmla="*/ 0 h 635"/>
                <a:gd name="T56" fmla="*/ 1 w 302"/>
                <a:gd name="T57" fmla="*/ 1 h 635"/>
                <a:gd name="T58" fmla="*/ 1 w 302"/>
                <a:gd name="T59" fmla="*/ 1 h 635"/>
                <a:gd name="T60" fmla="*/ 1 w 302"/>
                <a:gd name="T61" fmla="*/ 1 h 635"/>
                <a:gd name="T62" fmla="*/ 1 w 302"/>
                <a:gd name="T63" fmla="*/ 1 h 635"/>
                <a:gd name="T64" fmla="*/ 1 w 302"/>
                <a:gd name="T65" fmla="*/ 1 h 635"/>
                <a:gd name="T66" fmla="*/ 1 w 302"/>
                <a:gd name="T67" fmla="*/ 2 h 635"/>
                <a:gd name="T68" fmla="*/ 1 w 302"/>
                <a:gd name="T69" fmla="*/ 2 h 635"/>
                <a:gd name="T70" fmla="*/ 1 w 302"/>
                <a:gd name="T71" fmla="*/ 2 h 635"/>
                <a:gd name="T72" fmla="*/ 1 w 302"/>
                <a:gd name="T73" fmla="*/ 2 h 635"/>
                <a:gd name="T74" fmla="*/ 1 w 302"/>
                <a:gd name="T75" fmla="*/ 2 h 635"/>
                <a:gd name="T76" fmla="*/ 1 w 302"/>
                <a:gd name="T77" fmla="*/ 2 h 635"/>
                <a:gd name="T78" fmla="*/ 1 w 302"/>
                <a:gd name="T79" fmla="*/ 2 h 635"/>
                <a:gd name="T80" fmla="*/ 1 w 302"/>
                <a:gd name="T81" fmla="*/ 2 h 635"/>
                <a:gd name="T82" fmla="*/ 1 w 302"/>
                <a:gd name="T83" fmla="*/ 2 h 635"/>
                <a:gd name="T84" fmla="*/ 1 w 302"/>
                <a:gd name="T85" fmla="*/ 2 h 635"/>
                <a:gd name="T86" fmla="*/ 1 w 302"/>
                <a:gd name="T87" fmla="*/ 2 h 635"/>
                <a:gd name="T88" fmla="*/ 1 w 302"/>
                <a:gd name="T89" fmla="*/ 3 h 635"/>
                <a:gd name="T90" fmla="*/ 0 w 302"/>
                <a:gd name="T91" fmla="*/ 3 h 635"/>
                <a:gd name="T92" fmla="*/ 0 w 302"/>
                <a:gd name="T93" fmla="*/ 3 h 635"/>
                <a:gd name="T94" fmla="*/ 0 w 302"/>
                <a:gd name="T95" fmla="*/ 3 h 635"/>
                <a:gd name="T96" fmla="*/ 0 w 302"/>
                <a:gd name="T97" fmla="*/ 3 h 6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02"/>
                <a:gd name="T148" fmla="*/ 0 h 635"/>
                <a:gd name="T149" fmla="*/ 302 w 302"/>
                <a:gd name="T150" fmla="*/ 635 h 6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02" h="635">
                  <a:moveTo>
                    <a:pt x="118" y="635"/>
                  </a:moveTo>
                  <a:lnTo>
                    <a:pt x="82" y="619"/>
                  </a:lnTo>
                  <a:lnTo>
                    <a:pt x="53" y="588"/>
                  </a:lnTo>
                  <a:lnTo>
                    <a:pt x="29" y="546"/>
                  </a:lnTo>
                  <a:lnTo>
                    <a:pt x="13" y="497"/>
                  </a:lnTo>
                  <a:lnTo>
                    <a:pt x="4" y="442"/>
                  </a:lnTo>
                  <a:lnTo>
                    <a:pt x="0" y="385"/>
                  </a:lnTo>
                  <a:lnTo>
                    <a:pt x="5" y="330"/>
                  </a:lnTo>
                  <a:lnTo>
                    <a:pt x="17" y="281"/>
                  </a:lnTo>
                  <a:lnTo>
                    <a:pt x="34" y="237"/>
                  </a:lnTo>
                  <a:lnTo>
                    <a:pt x="52" y="200"/>
                  </a:lnTo>
                  <a:lnTo>
                    <a:pt x="74" y="169"/>
                  </a:lnTo>
                  <a:lnTo>
                    <a:pt x="95" y="142"/>
                  </a:lnTo>
                  <a:lnTo>
                    <a:pt x="117" y="118"/>
                  </a:lnTo>
                  <a:lnTo>
                    <a:pt x="138" y="98"/>
                  </a:lnTo>
                  <a:lnTo>
                    <a:pt x="160" y="79"/>
                  </a:lnTo>
                  <a:lnTo>
                    <a:pt x="179" y="61"/>
                  </a:lnTo>
                  <a:lnTo>
                    <a:pt x="196" y="45"/>
                  </a:lnTo>
                  <a:lnTo>
                    <a:pt x="210" y="32"/>
                  </a:lnTo>
                  <a:lnTo>
                    <a:pt x="222" y="21"/>
                  </a:lnTo>
                  <a:lnTo>
                    <a:pt x="231" y="13"/>
                  </a:lnTo>
                  <a:lnTo>
                    <a:pt x="236" y="6"/>
                  </a:lnTo>
                  <a:lnTo>
                    <a:pt x="240" y="3"/>
                  </a:lnTo>
                  <a:lnTo>
                    <a:pt x="242" y="1"/>
                  </a:lnTo>
                  <a:lnTo>
                    <a:pt x="243" y="0"/>
                  </a:lnTo>
                  <a:lnTo>
                    <a:pt x="246" y="11"/>
                  </a:lnTo>
                  <a:lnTo>
                    <a:pt x="250" y="41"/>
                  </a:lnTo>
                  <a:lnTo>
                    <a:pt x="256" y="84"/>
                  </a:lnTo>
                  <a:lnTo>
                    <a:pt x="265" y="136"/>
                  </a:lnTo>
                  <a:lnTo>
                    <a:pt x="275" y="193"/>
                  </a:lnTo>
                  <a:lnTo>
                    <a:pt x="284" y="249"/>
                  </a:lnTo>
                  <a:lnTo>
                    <a:pt x="292" y="300"/>
                  </a:lnTo>
                  <a:lnTo>
                    <a:pt x="299" y="340"/>
                  </a:lnTo>
                  <a:lnTo>
                    <a:pt x="302" y="358"/>
                  </a:lnTo>
                  <a:lnTo>
                    <a:pt x="301" y="378"/>
                  </a:lnTo>
                  <a:lnTo>
                    <a:pt x="296" y="401"/>
                  </a:lnTo>
                  <a:lnTo>
                    <a:pt x="290" y="426"/>
                  </a:lnTo>
                  <a:lnTo>
                    <a:pt x="282" y="450"/>
                  </a:lnTo>
                  <a:lnTo>
                    <a:pt x="271" y="476"/>
                  </a:lnTo>
                  <a:lnTo>
                    <a:pt x="260" y="502"/>
                  </a:lnTo>
                  <a:lnTo>
                    <a:pt x="247" y="527"/>
                  </a:lnTo>
                  <a:lnTo>
                    <a:pt x="232" y="550"/>
                  </a:lnTo>
                  <a:lnTo>
                    <a:pt x="217" y="573"/>
                  </a:lnTo>
                  <a:lnTo>
                    <a:pt x="200" y="592"/>
                  </a:lnTo>
                  <a:lnTo>
                    <a:pt x="184" y="609"/>
                  </a:lnTo>
                  <a:lnTo>
                    <a:pt x="167" y="623"/>
                  </a:lnTo>
                  <a:lnTo>
                    <a:pt x="150" y="631"/>
                  </a:lnTo>
                  <a:lnTo>
                    <a:pt x="134" y="635"/>
                  </a:lnTo>
                  <a:lnTo>
                    <a:pt x="118" y="6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uk-UA">
                <a:latin typeface="Arial" charset="0"/>
                <a:cs typeface="Arial" charset="0"/>
              </a:endParaRPr>
            </a:p>
          </p:txBody>
        </p:sp>
        <p:sp>
          <p:nvSpPr>
            <p:cNvPr id="5196" name="Freeform 151"/>
            <p:cNvSpPr>
              <a:spLocks/>
            </p:cNvSpPr>
            <p:nvPr/>
          </p:nvSpPr>
          <p:spPr bwMode="auto">
            <a:xfrm>
              <a:off x="2568" y="1390"/>
              <a:ext cx="69" cy="149"/>
            </a:xfrm>
            <a:custGeom>
              <a:avLst/>
              <a:gdLst>
                <a:gd name="T0" fmla="*/ 1 w 276"/>
                <a:gd name="T1" fmla="*/ 2 h 594"/>
                <a:gd name="T2" fmla="*/ 0 w 276"/>
                <a:gd name="T3" fmla="*/ 2 h 594"/>
                <a:gd name="T4" fmla="*/ 0 w 276"/>
                <a:gd name="T5" fmla="*/ 2 h 594"/>
                <a:gd name="T6" fmla="*/ 0 w 276"/>
                <a:gd name="T7" fmla="*/ 2 h 594"/>
                <a:gd name="T8" fmla="*/ 0 w 276"/>
                <a:gd name="T9" fmla="*/ 2 h 594"/>
                <a:gd name="T10" fmla="*/ 0 w 276"/>
                <a:gd name="T11" fmla="*/ 2 h 594"/>
                <a:gd name="T12" fmla="*/ 0 w 276"/>
                <a:gd name="T13" fmla="*/ 2 h 594"/>
                <a:gd name="T14" fmla="*/ 0 w 276"/>
                <a:gd name="T15" fmla="*/ 1 h 594"/>
                <a:gd name="T16" fmla="*/ 0 w 276"/>
                <a:gd name="T17" fmla="*/ 1 h 594"/>
                <a:gd name="T18" fmla="*/ 0 w 276"/>
                <a:gd name="T19" fmla="*/ 1 h 594"/>
                <a:gd name="T20" fmla="*/ 0 w 276"/>
                <a:gd name="T21" fmla="*/ 1 h 594"/>
                <a:gd name="T22" fmla="*/ 0 w 276"/>
                <a:gd name="T23" fmla="*/ 1 h 594"/>
                <a:gd name="T24" fmla="*/ 0 w 276"/>
                <a:gd name="T25" fmla="*/ 1 h 594"/>
                <a:gd name="T26" fmla="*/ 1 w 276"/>
                <a:gd name="T27" fmla="*/ 1 h 594"/>
                <a:gd name="T28" fmla="*/ 1 w 276"/>
                <a:gd name="T29" fmla="*/ 1 h 594"/>
                <a:gd name="T30" fmla="*/ 1 w 276"/>
                <a:gd name="T31" fmla="*/ 0 h 594"/>
                <a:gd name="T32" fmla="*/ 1 w 276"/>
                <a:gd name="T33" fmla="*/ 0 h 594"/>
                <a:gd name="T34" fmla="*/ 1 w 276"/>
                <a:gd name="T35" fmla="*/ 0 h 594"/>
                <a:gd name="T36" fmla="*/ 1 w 276"/>
                <a:gd name="T37" fmla="*/ 0 h 594"/>
                <a:gd name="T38" fmla="*/ 1 w 276"/>
                <a:gd name="T39" fmla="*/ 0 h 594"/>
                <a:gd name="T40" fmla="*/ 1 w 276"/>
                <a:gd name="T41" fmla="*/ 0 h 594"/>
                <a:gd name="T42" fmla="*/ 1 w 276"/>
                <a:gd name="T43" fmla="*/ 0 h 594"/>
                <a:gd name="T44" fmla="*/ 1 w 276"/>
                <a:gd name="T45" fmla="*/ 0 h 594"/>
                <a:gd name="T46" fmla="*/ 1 w 276"/>
                <a:gd name="T47" fmla="*/ 0 h 594"/>
                <a:gd name="T48" fmla="*/ 1 w 276"/>
                <a:gd name="T49" fmla="*/ 0 h 594"/>
                <a:gd name="T50" fmla="*/ 1 w 276"/>
                <a:gd name="T51" fmla="*/ 0 h 594"/>
                <a:gd name="T52" fmla="*/ 1 w 276"/>
                <a:gd name="T53" fmla="*/ 0 h 594"/>
                <a:gd name="T54" fmla="*/ 1 w 276"/>
                <a:gd name="T55" fmla="*/ 0 h 594"/>
                <a:gd name="T56" fmla="*/ 1 w 276"/>
                <a:gd name="T57" fmla="*/ 1 h 594"/>
                <a:gd name="T58" fmla="*/ 1 w 276"/>
                <a:gd name="T59" fmla="*/ 1 h 594"/>
                <a:gd name="T60" fmla="*/ 1 w 276"/>
                <a:gd name="T61" fmla="*/ 1 h 594"/>
                <a:gd name="T62" fmla="*/ 1 w 276"/>
                <a:gd name="T63" fmla="*/ 1 h 594"/>
                <a:gd name="T64" fmla="*/ 1 w 276"/>
                <a:gd name="T65" fmla="*/ 1 h 594"/>
                <a:gd name="T66" fmla="*/ 1 w 276"/>
                <a:gd name="T67" fmla="*/ 1 h 594"/>
                <a:gd name="T68" fmla="*/ 1 w 276"/>
                <a:gd name="T69" fmla="*/ 2 h 594"/>
                <a:gd name="T70" fmla="*/ 1 w 276"/>
                <a:gd name="T71" fmla="*/ 2 h 594"/>
                <a:gd name="T72" fmla="*/ 1 w 276"/>
                <a:gd name="T73" fmla="*/ 2 h 594"/>
                <a:gd name="T74" fmla="*/ 1 w 276"/>
                <a:gd name="T75" fmla="*/ 2 h 594"/>
                <a:gd name="T76" fmla="*/ 1 w 276"/>
                <a:gd name="T77" fmla="*/ 2 h 594"/>
                <a:gd name="T78" fmla="*/ 1 w 276"/>
                <a:gd name="T79" fmla="*/ 2 h 594"/>
                <a:gd name="T80" fmla="*/ 1 w 276"/>
                <a:gd name="T81" fmla="*/ 2 h 594"/>
                <a:gd name="T82" fmla="*/ 1 w 276"/>
                <a:gd name="T83" fmla="*/ 2 h 594"/>
                <a:gd name="T84" fmla="*/ 1 w 276"/>
                <a:gd name="T85" fmla="*/ 2 h 594"/>
                <a:gd name="T86" fmla="*/ 1 w 276"/>
                <a:gd name="T87" fmla="*/ 2 h 594"/>
                <a:gd name="T88" fmla="*/ 1 w 276"/>
                <a:gd name="T89" fmla="*/ 2 h 594"/>
                <a:gd name="T90" fmla="*/ 1 w 276"/>
                <a:gd name="T91" fmla="*/ 2 h 594"/>
                <a:gd name="T92" fmla="*/ 1 w 276"/>
                <a:gd name="T93" fmla="*/ 2 h 594"/>
                <a:gd name="T94" fmla="*/ 1 w 276"/>
                <a:gd name="T95" fmla="*/ 2 h 594"/>
                <a:gd name="T96" fmla="*/ 1 w 276"/>
                <a:gd name="T97" fmla="*/ 2 h 59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6"/>
                <a:gd name="T148" fmla="*/ 0 h 594"/>
                <a:gd name="T149" fmla="*/ 276 w 276"/>
                <a:gd name="T150" fmla="*/ 594 h 59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6" h="594">
                  <a:moveTo>
                    <a:pt x="108" y="594"/>
                  </a:moveTo>
                  <a:lnTo>
                    <a:pt x="76" y="579"/>
                  </a:lnTo>
                  <a:lnTo>
                    <a:pt x="49" y="550"/>
                  </a:lnTo>
                  <a:lnTo>
                    <a:pt x="27" y="511"/>
                  </a:lnTo>
                  <a:lnTo>
                    <a:pt x="12" y="464"/>
                  </a:lnTo>
                  <a:lnTo>
                    <a:pt x="2" y="413"/>
                  </a:lnTo>
                  <a:lnTo>
                    <a:pt x="0" y="361"/>
                  </a:lnTo>
                  <a:lnTo>
                    <a:pt x="5" y="309"/>
                  </a:lnTo>
                  <a:lnTo>
                    <a:pt x="15" y="263"/>
                  </a:lnTo>
                  <a:lnTo>
                    <a:pt x="32" y="223"/>
                  </a:lnTo>
                  <a:lnTo>
                    <a:pt x="49" y="189"/>
                  </a:lnTo>
                  <a:lnTo>
                    <a:pt x="67" y="159"/>
                  </a:lnTo>
                  <a:lnTo>
                    <a:pt x="86" y="134"/>
                  </a:lnTo>
                  <a:lnTo>
                    <a:pt x="107" y="112"/>
                  </a:lnTo>
                  <a:lnTo>
                    <a:pt x="126" y="93"/>
                  </a:lnTo>
                  <a:lnTo>
                    <a:pt x="146" y="76"/>
                  </a:lnTo>
                  <a:lnTo>
                    <a:pt x="164" y="59"/>
                  </a:lnTo>
                  <a:lnTo>
                    <a:pt x="180" y="43"/>
                  </a:lnTo>
                  <a:lnTo>
                    <a:pt x="193" y="31"/>
                  </a:lnTo>
                  <a:lnTo>
                    <a:pt x="203" y="21"/>
                  </a:lnTo>
                  <a:lnTo>
                    <a:pt x="211" y="13"/>
                  </a:lnTo>
                  <a:lnTo>
                    <a:pt x="217" y="7"/>
                  </a:lnTo>
                  <a:lnTo>
                    <a:pt x="220" y="4"/>
                  </a:lnTo>
                  <a:lnTo>
                    <a:pt x="222" y="2"/>
                  </a:lnTo>
                  <a:lnTo>
                    <a:pt x="223" y="0"/>
                  </a:lnTo>
                  <a:lnTo>
                    <a:pt x="224" y="11"/>
                  </a:lnTo>
                  <a:lnTo>
                    <a:pt x="229" y="38"/>
                  </a:lnTo>
                  <a:lnTo>
                    <a:pt x="235" y="79"/>
                  </a:lnTo>
                  <a:lnTo>
                    <a:pt x="243" y="128"/>
                  </a:lnTo>
                  <a:lnTo>
                    <a:pt x="252" y="181"/>
                  </a:lnTo>
                  <a:lnTo>
                    <a:pt x="261" y="233"/>
                  </a:lnTo>
                  <a:lnTo>
                    <a:pt x="268" y="280"/>
                  </a:lnTo>
                  <a:lnTo>
                    <a:pt x="275" y="318"/>
                  </a:lnTo>
                  <a:lnTo>
                    <a:pt x="276" y="335"/>
                  </a:lnTo>
                  <a:lnTo>
                    <a:pt x="275" y="354"/>
                  </a:lnTo>
                  <a:lnTo>
                    <a:pt x="271" y="376"/>
                  </a:lnTo>
                  <a:lnTo>
                    <a:pt x="266" y="398"/>
                  </a:lnTo>
                  <a:lnTo>
                    <a:pt x="258" y="422"/>
                  </a:lnTo>
                  <a:lnTo>
                    <a:pt x="249" y="446"/>
                  </a:lnTo>
                  <a:lnTo>
                    <a:pt x="238" y="469"/>
                  </a:lnTo>
                  <a:lnTo>
                    <a:pt x="226" y="493"/>
                  </a:lnTo>
                  <a:lnTo>
                    <a:pt x="212" y="516"/>
                  </a:lnTo>
                  <a:lnTo>
                    <a:pt x="198" y="536"/>
                  </a:lnTo>
                  <a:lnTo>
                    <a:pt x="184" y="554"/>
                  </a:lnTo>
                  <a:lnTo>
                    <a:pt x="169" y="569"/>
                  </a:lnTo>
                  <a:lnTo>
                    <a:pt x="153" y="581"/>
                  </a:lnTo>
                  <a:lnTo>
                    <a:pt x="138" y="590"/>
                  </a:lnTo>
                  <a:lnTo>
                    <a:pt x="123" y="594"/>
                  </a:lnTo>
                  <a:lnTo>
                    <a:pt x="108" y="5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uk-UA">
                <a:latin typeface="Arial" charset="0"/>
                <a:cs typeface="Arial" charset="0"/>
              </a:endParaRPr>
            </a:p>
          </p:txBody>
        </p:sp>
        <p:sp>
          <p:nvSpPr>
            <p:cNvPr id="5197" name="Freeform 152"/>
            <p:cNvSpPr>
              <a:spLocks/>
            </p:cNvSpPr>
            <p:nvPr/>
          </p:nvSpPr>
          <p:spPr bwMode="auto">
            <a:xfrm>
              <a:off x="2571" y="1396"/>
              <a:ext cx="62" cy="138"/>
            </a:xfrm>
            <a:custGeom>
              <a:avLst/>
              <a:gdLst>
                <a:gd name="T0" fmla="*/ 0 w 250"/>
                <a:gd name="T1" fmla="*/ 2 h 552"/>
                <a:gd name="T2" fmla="*/ 0 w 250"/>
                <a:gd name="T3" fmla="*/ 2 h 552"/>
                <a:gd name="T4" fmla="*/ 0 w 250"/>
                <a:gd name="T5" fmla="*/ 2 h 552"/>
                <a:gd name="T6" fmla="*/ 0 w 250"/>
                <a:gd name="T7" fmla="*/ 2 h 552"/>
                <a:gd name="T8" fmla="*/ 0 w 250"/>
                <a:gd name="T9" fmla="*/ 2 h 552"/>
                <a:gd name="T10" fmla="*/ 0 w 250"/>
                <a:gd name="T11" fmla="*/ 2 h 552"/>
                <a:gd name="T12" fmla="*/ 0 w 250"/>
                <a:gd name="T13" fmla="*/ 1 h 552"/>
                <a:gd name="T14" fmla="*/ 0 w 250"/>
                <a:gd name="T15" fmla="*/ 1 h 552"/>
                <a:gd name="T16" fmla="*/ 0 w 250"/>
                <a:gd name="T17" fmla="*/ 1 h 552"/>
                <a:gd name="T18" fmla="*/ 0 w 250"/>
                <a:gd name="T19" fmla="*/ 1 h 552"/>
                <a:gd name="T20" fmla="*/ 0 w 250"/>
                <a:gd name="T21" fmla="*/ 1 h 552"/>
                <a:gd name="T22" fmla="*/ 0 w 250"/>
                <a:gd name="T23" fmla="*/ 1 h 552"/>
                <a:gd name="T24" fmla="*/ 0 w 250"/>
                <a:gd name="T25" fmla="*/ 1 h 552"/>
                <a:gd name="T26" fmla="*/ 0 w 250"/>
                <a:gd name="T27" fmla="*/ 1 h 552"/>
                <a:gd name="T28" fmla="*/ 0 w 250"/>
                <a:gd name="T29" fmla="*/ 0 h 552"/>
                <a:gd name="T30" fmla="*/ 0 w 250"/>
                <a:gd name="T31" fmla="*/ 0 h 552"/>
                <a:gd name="T32" fmla="*/ 0 w 250"/>
                <a:gd name="T33" fmla="*/ 0 h 552"/>
                <a:gd name="T34" fmla="*/ 0 w 250"/>
                <a:gd name="T35" fmla="*/ 0 h 552"/>
                <a:gd name="T36" fmla="*/ 1 w 250"/>
                <a:gd name="T37" fmla="*/ 0 h 552"/>
                <a:gd name="T38" fmla="*/ 1 w 250"/>
                <a:gd name="T39" fmla="*/ 0 h 552"/>
                <a:gd name="T40" fmla="*/ 1 w 250"/>
                <a:gd name="T41" fmla="*/ 0 h 552"/>
                <a:gd name="T42" fmla="*/ 1 w 250"/>
                <a:gd name="T43" fmla="*/ 0 h 552"/>
                <a:gd name="T44" fmla="*/ 1 w 250"/>
                <a:gd name="T45" fmla="*/ 0 h 552"/>
                <a:gd name="T46" fmla="*/ 1 w 250"/>
                <a:gd name="T47" fmla="*/ 0 h 552"/>
                <a:gd name="T48" fmla="*/ 1 w 250"/>
                <a:gd name="T49" fmla="*/ 0 h 552"/>
                <a:gd name="T50" fmla="*/ 1 w 250"/>
                <a:gd name="T51" fmla="*/ 0 h 552"/>
                <a:gd name="T52" fmla="*/ 1 w 250"/>
                <a:gd name="T53" fmla="*/ 0 h 552"/>
                <a:gd name="T54" fmla="*/ 1 w 250"/>
                <a:gd name="T55" fmla="*/ 0 h 552"/>
                <a:gd name="T56" fmla="*/ 1 w 250"/>
                <a:gd name="T57" fmla="*/ 1 h 552"/>
                <a:gd name="T58" fmla="*/ 1 w 250"/>
                <a:gd name="T59" fmla="*/ 1 h 552"/>
                <a:gd name="T60" fmla="*/ 1 w 250"/>
                <a:gd name="T61" fmla="*/ 1 h 552"/>
                <a:gd name="T62" fmla="*/ 1 w 250"/>
                <a:gd name="T63" fmla="*/ 1 h 552"/>
                <a:gd name="T64" fmla="*/ 1 w 250"/>
                <a:gd name="T65" fmla="*/ 1 h 552"/>
                <a:gd name="T66" fmla="*/ 1 w 250"/>
                <a:gd name="T67" fmla="*/ 1 h 552"/>
                <a:gd name="T68" fmla="*/ 1 w 250"/>
                <a:gd name="T69" fmla="*/ 2 h 552"/>
                <a:gd name="T70" fmla="*/ 1 w 250"/>
                <a:gd name="T71" fmla="*/ 2 h 552"/>
                <a:gd name="T72" fmla="*/ 1 w 250"/>
                <a:gd name="T73" fmla="*/ 2 h 552"/>
                <a:gd name="T74" fmla="*/ 1 w 250"/>
                <a:gd name="T75" fmla="*/ 2 h 552"/>
                <a:gd name="T76" fmla="*/ 0 w 250"/>
                <a:gd name="T77" fmla="*/ 2 h 552"/>
                <a:gd name="T78" fmla="*/ 0 w 250"/>
                <a:gd name="T79" fmla="*/ 2 h 552"/>
                <a:gd name="T80" fmla="*/ 0 w 250"/>
                <a:gd name="T81" fmla="*/ 2 h 55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0"/>
                <a:gd name="T124" fmla="*/ 0 h 552"/>
                <a:gd name="T125" fmla="*/ 250 w 250"/>
                <a:gd name="T126" fmla="*/ 552 h 55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0" h="552">
                  <a:moveTo>
                    <a:pt x="98" y="552"/>
                  </a:moveTo>
                  <a:lnTo>
                    <a:pt x="69" y="538"/>
                  </a:lnTo>
                  <a:lnTo>
                    <a:pt x="44" y="511"/>
                  </a:lnTo>
                  <a:lnTo>
                    <a:pt x="25" y="474"/>
                  </a:lnTo>
                  <a:lnTo>
                    <a:pt x="11" y="431"/>
                  </a:lnTo>
                  <a:lnTo>
                    <a:pt x="2" y="384"/>
                  </a:lnTo>
                  <a:lnTo>
                    <a:pt x="0" y="335"/>
                  </a:lnTo>
                  <a:lnTo>
                    <a:pt x="5" y="287"/>
                  </a:lnTo>
                  <a:lnTo>
                    <a:pt x="14" y="244"/>
                  </a:lnTo>
                  <a:lnTo>
                    <a:pt x="28" y="207"/>
                  </a:lnTo>
                  <a:lnTo>
                    <a:pt x="44" y="174"/>
                  </a:lnTo>
                  <a:lnTo>
                    <a:pt x="62" y="147"/>
                  </a:lnTo>
                  <a:lnTo>
                    <a:pt x="79" y="124"/>
                  </a:lnTo>
                  <a:lnTo>
                    <a:pt x="97" y="103"/>
                  </a:lnTo>
                  <a:lnTo>
                    <a:pt x="115" y="85"/>
                  </a:lnTo>
                  <a:lnTo>
                    <a:pt x="134" y="69"/>
                  </a:lnTo>
                  <a:lnTo>
                    <a:pt x="150" y="54"/>
                  </a:lnTo>
                  <a:lnTo>
                    <a:pt x="164" y="40"/>
                  </a:lnTo>
                  <a:lnTo>
                    <a:pt x="176" y="28"/>
                  </a:lnTo>
                  <a:lnTo>
                    <a:pt x="185" y="18"/>
                  </a:lnTo>
                  <a:lnTo>
                    <a:pt x="193" y="12"/>
                  </a:lnTo>
                  <a:lnTo>
                    <a:pt x="197" y="7"/>
                  </a:lnTo>
                  <a:lnTo>
                    <a:pt x="201" y="2"/>
                  </a:lnTo>
                  <a:lnTo>
                    <a:pt x="202" y="1"/>
                  </a:lnTo>
                  <a:lnTo>
                    <a:pt x="204" y="0"/>
                  </a:lnTo>
                  <a:lnTo>
                    <a:pt x="205" y="10"/>
                  </a:lnTo>
                  <a:lnTo>
                    <a:pt x="209" y="36"/>
                  </a:lnTo>
                  <a:lnTo>
                    <a:pt x="214" y="73"/>
                  </a:lnTo>
                  <a:lnTo>
                    <a:pt x="222" y="118"/>
                  </a:lnTo>
                  <a:lnTo>
                    <a:pt x="229" y="168"/>
                  </a:lnTo>
                  <a:lnTo>
                    <a:pt x="237" y="216"/>
                  </a:lnTo>
                  <a:lnTo>
                    <a:pt x="243" y="260"/>
                  </a:lnTo>
                  <a:lnTo>
                    <a:pt x="250" y="295"/>
                  </a:lnTo>
                  <a:lnTo>
                    <a:pt x="250" y="329"/>
                  </a:lnTo>
                  <a:lnTo>
                    <a:pt x="242" y="370"/>
                  </a:lnTo>
                  <a:lnTo>
                    <a:pt x="226" y="414"/>
                  </a:lnTo>
                  <a:lnTo>
                    <a:pt x="206" y="458"/>
                  </a:lnTo>
                  <a:lnTo>
                    <a:pt x="181" y="498"/>
                  </a:lnTo>
                  <a:lnTo>
                    <a:pt x="153" y="529"/>
                  </a:lnTo>
                  <a:lnTo>
                    <a:pt x="125" y="549"/>
                  </a:lnTo>
                  <a:lnTo>
                    <a:pt x="98" y="5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uk-UA">
                <a:latin typeface="Arial" charset="0"/>
                <a:cs typeface="Arial" charset="0"/>
              </a:endParaRPr>
            </a:p>
          </p:txBody>
        </p:sp>
        <p:sp>
          <p:nvSpPr>
            <p:cNvPr id="5198" name="Freeform 153"/>
            <p:cNvSpPr>
              <a:spLocks/>
            </p:cNvSpPr>
            <p:nvPr/>
          </p:nvSpPr>
          <p:spPr bwMode="auto">
            <a:xfrm>
              <a:off x="2574" y="1402"/>
              <a:ext cx="56" cy="128"/>
            </a:xfrm>
            <a:custGeom>
              <a:avLst/>
              <a:gdLst>
                <a:gd name="T0" fmla="*/ 0 w 225"/>
                <a:gd name="T1" fmla="*/ 2 h 510"/>
                <a:gd name="T2" fmla="*/ 0 w 225"/>
                <a:gd name="T3" fmla="*/ 2 h 510"/>
                <a:gd name="T4" fmla="*/ 0 w 225"/>
                <a:gd name="T5" fmla="*/ 2 h 510"/>
                <a:gd name="T6" fmla="*/ 0 w 225"/>
                <a:gd name="T7" fmla="*/ 2 h 510"/>
                <a:gd name="T8" fmla="*/ 0 w 225"/>
                <a:gd name="T9" fmla="*/ 2 h 510"/>
                <a:gd name="T10" fmla="*/ 0 w 225"/>
                <a:gd name="T11" fmla="*/ 2 h 510"/>
                <a:gd name="T12" fmla="*/ 0 w 225"/>
                <a:gd name="T13" fmla="*/ 1 h 510"/>
                <a:gd name="T14" fmla="*/ 0 w 225"/>
                <a:gd name="T15" fmla="*/ 1 h 510"/>
                <a:gd name="T16" fmla="*/ 0 w 225"/>
                <a:gd name="T17" fmla="*/ 1 h 510"/>
                <a:gd name="T18" fmla="*/ 0 w 225"/>
                <a:gd name="T19" fmla="*/ 1 h 510"/>
                <a:gd name="T20" fmla="*/ 0 w 225"/>
                <a:gd name="T21" fmla="*/ 1 h 510"/>
                <a:gd name="T22" fmla="*/ 0 w 225"/>
                <a:gd name="T23" fmla="*/ 1 h 510"/>
                <a:gd name="T24" fmla="*/ 0 w 225"/>
                <a:gd name="T25" fmla="*/ 1 h 510"/>
                <a:gd name="T26" fmla="*/ 0 w 225"/>
                <a:gd name="T27" fmla="*/ 1 h 510"/>
                <a:gd name="T28" fmla="*/ 0 w 225"/>
                <a:gd name="T29" fmla="*/ 0 h 510"/>
                <a:gd name="T30" fmla="*/ 0 w 225"/>
                <a:gd name="T31" fmla="*/ 0 h 510"/>
                <a:gd name="T32" fmla="*/ 0 w 225"/>
                <a:gd name="T33" fmla="*/ 0 h 510"/>
                <a:gd name="T34" fmla="*/ 0 w 225"/>
                <a:gd name="T35" fmla="*/ 0 h 510"/>
                <a:gd name="T36" fmla="*/ 0 w 225"/>
                <a:gd name="T37" fmla="*/ 0 h 510"/>
                <a:gd name="T38" fmla="*/ 0 w 225"/>
                <a:gd name="T39" fmla="*/ 0 h 510"/>
                <a:gd name="T40" fmla="*/ 1 w 225"/>
                <a:gd name="T41" fmla="*/ 0 h 510"/>
                <a:gd name="T42" fmla="*/ 1 w 225"/>
                <a:gd name="T43" fmla="*/ 0 h 510"/>
                <a:gd name="T44" fmla="*/ 1 w 225"/>
                <a:gd name="T45" fmla="*/ 0 h 510"/>
                <a:gd name="T46" fmla="*/ 1 w 225"/>
                <a:gd name="T47" fmla="*/ 0 h 510"/>
                <a:gd name="T48" fmla="*/ 1 w 225"/>
                <a:gd name="T49" fmla="*/ 0 h 510"/>
                <a:gd name="T50" fmla="*/ 1 w 225"/>
                <a:gd name="T51" fmla="*/ 0 h 510"/>
                <a:gd name="T52" fmla="*/ 1 w 225"/>
                <a:gd name="T53" fmla="*/ 0 h 510"/>
                <a:gd name="T54" fmla="*/ 1 w 225"/>
                <a:gd name="T55" fmla="*/ 0 h 510"/>
                <a:gd name="T56" fmla="*/ 1 w 225"/>
                <a:gd name="T57" fmla="*/ 1 h 510"/>
                <a:gd name="T58" fmla="*/ 1 w 225"/>
                <a:gd name="T59" fmla="*/ 1 h 510"/>
                <a:gd name="T60" fmla="*/ 1 w 225"/>
                <a:gd name="T61" fmla="*/ 1 h 510"/>
                <a:gd name="T62" fmla="*/ 1 w 225"/>
                <a:gd name="T63" fmla="*/ 1 h 510"/>
                <a:gd name="T64" fmla="*/ 1 w 225"/>
                <a:gd name="T65" fmla="*/ 1 h 510"/>
                <a:gd name="T66" fmla="*/ 1 w 225"/>
                <a:gd name="T67" fmla="*/ 1 h 510"/>
                <a:gd name="T68" fmla="*/ 1 w 225"/>
                <a:gd name="T69" fmla="*/ 2 h 510"/>
                <a:gd name="T70" fmla="*/ 1 w 225"/>
                <a:gd name="T71" fmla="*/ 2 h 510"/>
                <a:gd name="T72" fmla="*/ 1 w 225"/>
                <a:gd name="T73" fmla="*/ 2 h 510"/>
                <a:gd name="T74" fmla="*/ 0 w 225"/>
                <a:gd name="T75" fmla="*/ 2 h 510"/>
                <a:gd name="T76" fmla="*/ 0 w 225"/>
                <a:gd name="T77" fmla="*/ 2 h 510"/>
                <a:gd name="T78" fmla="*/ 0 w 225"/>
                <a:gd name="T79" fmla="*/ 2 h 510"/>
                <a:gd name="T80" fmla="*/ 0 w 225"/>
                <a:gd name="T81" fmla="*/ 2 h 51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5"/>
                <a:gd name="T124" fmla="*/ 0 h 510"/>
                <a:gd name="T125" fmla="*/ 225 w 225"/>
                <a:gd name="T126" fmla="*/ 510 h 51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5" h="510">
                  <a:moveTo>
                    <a:pt x="88" y="510"/>
                  </a:moveTo>
                  <a:lnTo>
                    <a:pt x="61" y="497"/>
                  </a:lnTo>
                  <a:lnTo>
                    <a:pt x="40" y="472"/>
                  </a:lnTo>
                  <a:lnTo>
                    <a:pt x="23" y="439"/>
                  </a:lnTo>
                  <a:lnTo>
                    <a:pt x="10" y="398"/>
                  </a:lnTo>
                  <a:lnTo>
                    <a:pt x="2" y="354"/>
                  </a:lnTo>
                  <a:lnTo>
                    <a:pt x="0" y="308"/>
                  </a:lnTo>
                  <a:lnTo>
                    <a:pt x="3" y="264"/>
                  </a:lnTo>
                  <a:lnTo>
                    <a:pt x="13" y="225"/>
                  </a:lnTo>
                  <a:lnTo>
                    <a:pt x="26" y="190"/>
                  </a:lnTo>
                  <a:lnTo>
                    <a:pt x="40" y="161"/>
                  </a:lnTo>
                  <a:lnTo>
                    <a:pt x="55" y="135"/>
                  </a:lnTo>
                  <a:lnTo>
                    <a:pt x="71" y="114"/>
                  </a:lnTo>
                  <a:lnTo>
                    <a:pt x="88" y="96"/>
                  </a:lnTo>
                  <a:lnTo>
                    <a:pt x="104" y="78"/>
                  </a:lnTo>
                  <a:lnTo>
                    <a:pt x="120" y="63"/>
                  </a:lnTo>
                  <a:lnTo>
                    <a:pt x="135" y="49"/>
                  </a:lnTo>
                  <a:lnTo>
                    <a:pt x="147" y="36"/>
                  </a:lnTo>
                  <a:lnTo>
                    <a:pt x="158" y="26"/>
                  </a:lnTo>
                  <a:lnTo>
                    <a:pt x="167" y="17"/>
                  </a:lnTo>
                  <a:lnTo>
                    <a:pt x="173" y="11"/>
                  </a:lnTo>
                  <a:lnTo>
                    <a:pt x="178" y="5"/>
                  </a:lnTo>
                  <a:lnTo>
                    <a:pt x="181" y="2"/>
                  </a:lnTo>
                  <a:lnTo>
                    <a:pt x="183" y="1"/>
                  </a:lnTo>
                  <a:lnTo>
                    <a:pt x="183" y="0"/>
                  </a:lnTo>
                  <a:lnTo>
                    <a:pt x="184" y="8"/>
                  </a:lnTo>
                  <a:lnTo>
                    <a:pt x="187" y="32"/>
                  </a:lnTo>
                  <a:lnTo>
                    <a:pt x="193" y="68"/>
                  </a:lnTo>
                  <a:lnTo>
                    <a:pt x="199" y="109"/>
                  </a:lnTo>
                  <a:lnTo>
                    <a:pt x="206" y="155"/>
                  </a:lnTo>
                  <a:lnTo>
                    <a:pt x="213" y="200"/>
                  </a:lnTo>
                  <a:lnTo>
                    <a:pt x="220" y="241"/>
                  </a:lnTo>
                  <a:lnTo>
                    <a:pt x="225" y="273"/>
                  </a:lnTo>
                  <a:lnTo>
                    <a:pt x="225" y="304"/>
                  </a:lnTo>
                  <a:lnTo>
                    <a:pt x="218" y="342"/>
                  </a:lnTo>
                  <a:lnTo>
                    <a:pt x="204" y="383"/>
                  </a:lnTo>
                  <a:lnTo>
                    <a:pt x="185" y="424"/>
                  </a:lnTo>
                  <a:lnTo>
                    <a:pt x="163" y="460"/>
                  </a:lnTo>
                  <a:lnTo>
                    <a:pt x="138" y="488"/>
                  </a:lnTo>
                  <a:lnTo>
                    <a:pt x="113" y="506"/>
                  </a:lnTo>
                  <a:lnTo>
                    <a:pt x="88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uk-UA">
                <a:latin typeface="Arial" charset="0"/>
                <a:cs typeface="Arial" charset="0"/>
              </a:endParaRPr>
            </a:p>
          </p:txBody>
        </p:sp>
        <p:sp>
          <p:nvSpPr>
            <p:cNvPr id="5199" name="Freeform 154"/>
            <p:cNvSpPr>
              <a:spLocks/>
            </p:cNvSpPr>
            <p:nvPr/>
          </p:nvSpPr>
          <p:spPr bwMode="auto">
            <a:xfrm>
              <a:off x="2578" y="1408"/>
              <a:ext cx="50" cy="117"/>
            </a:xfrm>
            <a:custGeom>
              <a:avLst/>
              <a:gdLst>
                <a:gd name="T0" fmla="*/ 0 w 199"/>
                <a:gd name="T1" fmla="*/ 2 h 468"/>
                <a:gd name="T2" fmla="*/ 0 w 199"/>
                <a:gd name="T3" fmla="*/ 2 h 468"/>
                <a:gd name="T4" fmla="*/ 0 w 199"/>
                <a:gd name="T5" fmla="*/ 2 h 468"/>
                <a:gd name="T6" fmla="*/ 0 w 199"/>
                <a:gd name="T7" fmla="*/ 2 h 468"/>
                <a:gd name="T8" fmla="*/ 0 w 199"/>
                <a:gd name="T9" fmla="*/ 2 h 468"/>
                <a:gd name="T10" fmla="*/ 0 w 199"/>
                <a:gd name="T11" fmla="*/ 1 h 468"/>
                <a:gd name="T12" fmla="*/ 0 w 199"/>
                <a:gd name="T13" fmla="*/ 1 h 468"/>
                <a:gd name="T14" fmla="*/ 0 w 199"/>
                <a:gd name="T15" fmla="*/ 1 h 468"/>
                <a:gd name="T16" fmla="*/ 0 w 199"/>
                <a:gd name="T17" fmla="*/ 1 h 468"/>
                <a:gd name="T18" fmla="*/ 0 w 199"/>
                <a:gd name="T19" fmla="*/ 1 h 468"/>
                <a:gd name="T20" fmla="*/ 0 w 199"/>
                <a:gd name="T21" fmla="*/ 1 h 468"/>
                <a:gd name="T22" fmla="*/ 0 w 199"/>
                <a:gd name="T23" fmla="*/ 1 h 468"/>
                <a:gd name="T24" fmla="*/ 0 w 199"/>
                <a:gd name="T25" fmla="*/ 1 h 468"/>
                <a:gd name="T26" fmla="*/ 0 w 199"/>
                <a:gd name="T27" fmla="*/ 1 h 468"/>
                <a:gd name="T28" fmla="*/ 1 w 199"/>
                <a:gd name="T29" fmla="*/ 0 h 468"/>
                <a:gd name="T30" fmla="*/ 1 w 199"/>
                <a:gd name="T31" fmla="*/ 0 h 468"/>
                <a:gd name="T32" fmla="*/ 1 w 199"/>
                <a:gd name="T33" fmla="*/ 0 h 468"/>
                <a:gd name="T34" fmla="*/ 1 w 199"/>
                <a:gd name="T35" fmla="*/ 0 h 468"/>
                <a:gd name="T36" fmla="*/ 1 w 199"/>
                <a:gd name="T37" fmla="*/ 0 h 468"/>
                <a:gd name="T38" fmla="*/ 1 w 199"/>
                <a:gd name="T39" fmla="*/ 0 h 468"/>
                <a:gd name="T40" fmla="*/ 1 w 199"/>
                <a:gd name="T41" fmla="*/ 0 h 468"/>
                <a:gd name="T42" fmla="*/ 1 w 199"/>
                <a:gd name="T43" fmla="*/ 0 h 468"/>
                <a:gd name="T44" fmla="*/ 1 w 199"/>
                <a:gd name="T45" fmla="*/ 0 h 468"/>
                <a:gd name="T46" fmla="*/ 1 w 199"/>
                <a:gd name="T47" fmla="*/ 0 h 468"/>
                <a:gd name="T48" fmla="*/ 1 w 199"/>
                <a:gd name="T49" fmla="*/ 0 h 468"/>
                <a:gd name="T50" fmla="*/ 1 w 199"/>
                <a:gd name="T51" fmla="*/ 0 h 468"/>
                <a:gd name="T52" fmla="*/ 1 w 199"/>
                <a:gd name="T53" fmla="*/ 0 h 468"/>
                <a:gd name="T54" fmla="*/ 1 w 199"/>
                <a:gd name="T55" fmla="*/ 0 h 468"/>
                <a:gd name="T56" fmla="*/ 1 w 199"/>
                <a:gd name="T57" fmla="*/ 1 h 468"/>
                <a:gd name="T58" fmla="*/ 1 w 199"/>
                <a:gd name="T59" fmla="*/ 1 h 468"/>
                <a:gd name="T60" fmla="*/ 1 w 199"/>
                <a:gd name="T61" fmla="*/ 1 h 468"/>
                <a:gd name="T62" fmla="*/ 1 w 199"/>
                <a:gd name="T63" fmla="*/ 1 h 468"/>
                <a:gd name="T64" fmla="*/ 1 w 199"/>
                <a:gd name="T65" fmla="*/ 1 h 468"/>
                <a:gd name="T66" fmla="*/ 1 w 199"/>
                <a:gd name="T67" fmla="*/ 1 h 468"/>
                <a:gd name="T68" fmla="*/ 1 w 199"/>
                <a:gd name="T69" fmla="*/ 1 h 468"/>
                <a:gd name="T70" fmla="*/ 1 w 199"/>
                <a:gd name="T71" fmla="*/ 2 h 468"/>
                <a:gd name="T72" fmla="*/ 1 w 199"/>
                <a:gd name="T73" fmla="*/ 2 h 468"/>
                <a:gd name="T74" fmla="*/ 1 w 199"/>
                <a:gd name="T75" fmla="*/ 2 h 468"/>
                <a:gd name="T76" fmla="*/ 1 w 199"/>
                <a:gd name="T77" fmla="*/ 2 h 468"/>
                <a:gd name="T78" fmla="*/ 1 w 199"/>
                <a:gd name="T79" fmla="*/ 2 h 468"/>
                <a:gd name="T80" fmla="*/ 0 w 199"/>
                <a:gd name="T81" fmla="*/ 2 h 4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9"/>
                <a:gd name="T124" fmla="*/ 0 h 468"/>
                <a:gd name="T125" fmla="*/ 199 w 199"/>
                <a:gd name="T126" fmla="*/ 468 h 4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9" h="468">
                  <a:moveTo>
                    <a:pt x="78" y="468"/>
                  </a:moveTo>
                  <a:lnTo>
                    <a:pt x="54" y="456"/>
                  </a:lnTo>
                  <a:lnTo>
                    <a:pt x="35" y="434"/>
                  </a:lnTo>
                  <a:lnTo>
                    <a:pt x="19" y="403"/>
                  </a:lnTo>
                  <a:lnTo>
                    <a:pt x="9" y="366"/>
                  </a:lnTo>
                  <a:lnTo>
                    <a:pt x="2" y="326"/>
                  </a:lnTo>
                  <a:lnTo>
                    <a:pt x="0" y="284"/>
                  </a:lnTo>
                  <a:lnTo>
                    <a:pt x="3" y="244"/>
                  </a:lnTo>
                  <a:lnTo>
                    <a:pt x="11" y="207"/>
                  </a:lnTo>
                  <a:lnTo>
                    <a:pt x="22" y="176"/>
                  </a:lnTo>
                  <a:lnTo>
                    <a:pt x="35" y="148"/>
                  </a:lnTo>
                  <a:lnTo>
                    <a:pt x="49" y="125"/>
                  </a:lnTo>
                  <a:lnTo>
                    <a:pt x="63" y="105"/>
                  </a:lnTo>
                  <a:lnTo>
                    <a:pt x="78" y="89"/>
                  </a:lnTo>
                  <a:lnTo>
                    <a:pt x="92" y="73"/>
                  </a:lnTo>
                  <a:lnTo>
                    <a:pt x="106" y="59"/>
                  </a:lnTo>
                  <a:lnTo>
                    <a:pt x="118" y="46"/>
                  </a:lnTo>
                  <a:lnTo>
                    <a:pt x="130" y="34"/>
                  </a:lnTo>
                  <a:lnTo>
                    <a:pt x="140" y="24"/>
                  </a:lnTo>
                  <a:lnTo>
                    <a:pt x="147" y="17"/>
                  </a:lnTo>
                  <a:lnTo>
                    <a:pt x="153" y="10"/>
                  </a:lnTo>
                  <a:lnTo>
                    <a:pt x="157" y="6"/>
                  </a:lnTo>
                  <a:lnTo>
                    <a:pt x="159" y="3"/>
                  </a:lnTo>
                  <a:lnTo>
                    <a:pt x="161" y="0"/>
                  </a:lnTo>
                  <a:lnTo>
                    <a:pt x="163" y="9"/>
                  </a:lnTo>
                  <a:lnTo>
                    <a:pt x="166" y="31"/>
                  </a:lnTo>
                  <a:lnTo>
                    <a:pt x="170" y="63"/>
                  </a:lnTo>
                  <a:lnTo>
                    <a:pt x="175" y="102"/>
                  </a:lnTo>
                  <a:lnTo>
                    <a:pt x="182" y="142"/>
                  </a:lnTo>
                  <a:lnTo>
                    <a:pt x="188" y="184"/>
                  </a:lnTo>
                  <a:lnTo>
                    <a:pt x="194" y="221"/>
                  </a:lnTo>
                  <a:lnTo>
                    <a:pt x="199" y="251"/>
                  </a:lnTo>
                  <a:lnTo>
                    <a:pt x="199" y="280"/>
                  </a:lnTo>
                  <a:lnTo>
                    <a:pt x="193" y="314"/>
                  </a:lnTo>
                  <a:lnTo>
                    <a:pt x="180" y="352"/>
                  </a:lnTo>
                  <a:lnTo>
                    <a:pt x="164" y="390"/>
                  </a:lnTo>
                  <a:lnTo>
                    <a:pt x="143" y="423"/>
                  </a:lnTo>
                  <a:lnTo>
                    <a:pt x="122" y="449"/>
                  </a:lnTo>
                  <a:lnTo>
                    <a:pt x="99" y="466"/>
                  </a:lnTo>
                  <a:lnTo>
                    <a:pt x="78" y="4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uk-UA">
                <a:latin typeface="Arial" charset="0"/>
                <a:cs typeface="Arial" charset="0"/>
              </a:endParaRPr>
            </a:p>
          </p:txBody>
        </p:sp>
      </p:grp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0" y="152400"/>
            <a:ext cx="899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Виды процесса горения:</a:t>
            </a:r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381000" y="1022350"/>
            <a:ext cx="0" cy="443865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301" name="Line 157"/>
          <p:cNvSpPr>
            <a:spLocks noChangeShapeType="1"/>
          </p:cNvSpPr>
          <p:nvPr/>
        </p:nvSpPr>
        <p:spPr bwMode="auto">
          <a:xfrm>
            <a:off x="400050" y="1084263"/>
            <a:ext cx="1295400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302" name="Line 158"/>
          <p:cNvSpPr>
            <a:spLocks noChangeShapeType="1"/>
          </p:cNvSpPr>
          <p:nvPr/>
        </p:nvSpPr>
        <p:spPr bwMode="auto">
          <a:xfrm flipV="1">
            <a:off x="419100" y="1889125"/>
            <a:ext cx="1276350" cy="11113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303" name="Line 159"/>
          <p:cNvSpPr>
            <a:spLocks noChangeShapeType="1"/>
          </p:cNvSpPr>
          <p:nvPr/>
        </p:nvSpPr>
        <p:spPr bwMode="auto">
          <a:xfrm>
            <a:off x="419100" y="3889375"/>
            <a:ext cx="1295400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304" name="Line 160"/>
          <p:cNvSpPr>
            <a:spLocks noChangeShapeType="1"/>
          </p:cNvSpPr>
          <p:nvPr/>
        </p:nvSpPr>
        <p:spPr bwMode="auto">
          <a:xfrm>
            <a:off x="419100" y="5424488"/>
            <a:ext cx="1295400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305" name="Rectangle 161"/>
          <p:cNvSpPr>
            <a:spLocks noChangeArrowheads="1"/>
          </p:cNvSpPr>
          <p:nvPr/>
        </p:nvSpPr>
        <p:spPr bwMode="auto">
          <a:xfrm>
            <a:off x="1724025" y="838200"/>
            <a:ext cx="1752600" cy="53340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72000">
                <a:srgbClr val="FF7A00"/>
              </a:gs>
              <a:gs pos="87000">
                <a:srgbClr val="FF0300"/>
              </a:gs>
              <a:gs pos="100000">
                <a:srgbClr val="4D0808"/>
              </a:gs>
            </a:gsLst>
            <a:lin ang="5400000"/>
          </a:gradFill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Arial" panose="020B0604020202020204" pitchFamily="34" charset="0"/>
            </a:endParaRPr>
          </a:p>
        </p:txBody>
      </p:sp>
      <p:sp>
        <p:nvSpPr>
          <p:cNvPr id="6306" name="Rectangle 162"/>
          <p:cNvSpPr>
            <a:spLocks noChangeArrowheads="1"/>
          </p:cNvSpPr>
          <p:nvPr/>
        </p:nvSpPr>
        <p:spPr bwMode="auto">
          <a:xfrm>
            <a:off x="1824038" y="3649663"/>
            <a:ext cx="1752600" cy="533400"/>
          </a:xfrm>
          <a:prstGeom prst="rect">
            <a:avLst/>
          </a:prstGeom>
          <a:gradFill>
            <a:gsLst>
              <a:gs pos="0">
                <a:srgbClr val="FFF200"/>
              </a:gs>
              <a:gs pos="78000">
                <a:srgbClr val="FF7A00">
                  <a:alpha val="50000"/>
                </a:srgbClr>
              </a:gs>
              <a:gs pos="91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uk-UA">
              <a:latin typeface="Arial" charset="0"/>
              <a:cs typeface="Arial" charset="0"/>
            </a:endParaRPr>
          </a:p>
        </p:txBody>
      </p:sp>
      <p:sp>
        <p:nvSpPr>
          <p:cNvPr id="6307" name="Rectangle 163"/>
          <p:cNvSpPr>
            <a:spLocks noChangeArrowheads="1"/>
          </p:cNvSpPr>
          <p:nvPr/>
        </p:nvSpPr>
        <p:spPr bwMode="auto">
          <a:xfrm>
            <a:off x="1845873" y="4315897"/>
            <a:ext cx="1752600" cy="533400"/>
          </a:xfrm>
          <a:prstGeom prst="rect">
            <a:avLst/>
          </a:prstGeom>
          <a:gradFill>
            <a:gsLst>
              <a:gs pos="0">
                <a:srgbClr val="FFF200"/>
              </a:gs>
              <a:gs pos="81000">
                <a:srgbClr val="FF7A00">
                  <a:alpha val="47000"/>
                </a:srgbClr>
              </a:gs>
              <a:gs pos="9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uk-UA">
              <a:latin typeface="Arial" charset="0"/>
              <a:cs typeface="Arial" charset="0"/>
            </a:endParaRPr>
          </a:p>
        </p:txBody>
      </p:sp>
      <p:sp>
        <p:nvSpPr>
          <p:cNvPr id="6308" name="Rectangle 164"/>
          <p:cNvSpPr>
            <a:spLocks noChangeArrowheads="1"/>
          </p:cNvSpPr>
          <p:nvPr/>
        </p:nvSpPr>
        <p:spPr bwMode="auto">
          <a:xfrm>
            <a:off x="1747838" y="5157083"/>
            <a:ext cx="1752600" cy="533400"/>
          </a:xfrm>
          <a:prstGeom prst="rect">
            <a:avLst/>
          </a:prstGeom>
          <a:gradFill>
            <a:gsLst>
              <a:gs pos="0">
                <a:srgbClr val="FFF200"/>
              </a:gs>
              <a:gs pos="76000">
                <a:srgbClr val="FF7A00">
                  <a:alpha val="47000"/>
                </a:srgbClr>
              </a:gs>
              <a:gs pos="89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uk-UA">
              <a:latin typeface="Arial" charset="0"/>
              <a:cs typeface="Arial" charset="0"/>
            </a:endParaRPr>
          </a:p>
        </p:txBody>
      </p:sp>
      <p:sp>
        <p:nvSpPr>
          <p:cNvPr id="6309" name="Text Box 165"/>
          <p:cNvSpPr txBox="1">
            <a:spLocks noChangeArrowheads="1"/>
          </p:cNvSpPr>
          <p:nvPr/>
        </p:nvSpPr>
        <p:spPr bwMode="auto">
          <a:xfrm>
            <a:off x="1747838" y="838200"/>
            <a:ext cx="1676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1600">
                <a:latin typeface="Arial Black" panose="020B0A04020102020204" pitchFamily="34" charset="0"/>
              </a:rPr>
              <a:t>Вспышка</a:t>
            </a:r>
          </a:p>
        </p:txBody>
      </p:sp>
      <p:sp>
        <p:nvSpPr>
          <p:cNvPr id="6311" name="Text Box 167"/>
          <p:cNvSpPr txBox="1">
            <a:spLocks noChangeArrowheads="1"/>
          </p:cNvSpPr>
          <p:nvPr/>
        </p:nvSpPr>
        <p:spPr bwMode="auto">
          <a:xfrm>
            <a:off x="1939925" y="3640138"/>
            <a:ext cx="1539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uk-UA" sz="1800">
                <a:latin typeface="Arial Black" panose="020B0A04020102020204" pitchFamily="34" charset="0"/>
              </a:rPr>
              <a:t>тление</a:t>
            </a:r>
          </a:p>
        </p:txBody>
      </p:sp>
      <p:sp>
        <p:nvSpPr>
          <p:cNvPr id="6312" name="Text Box 168"/>
          <p:cNvSpPr txBox="1">
            <a:spLocks noChangeArrowheads="1"/>
          </p:cNvSpPr>
          <p:nvPr/>
        </p:nvSpPr>
        <p:spPr bwMode="auto">
          <a:xfrm>
            <a:off x="1824038" y="5157788"/>
            <a:ext cx="1752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uk-UA" sz="1800">
                <a:latin typeface="Arial Black" panose="020B0A04020102020204" pitchFamily="34" charset="0"/>
              </a:rPr>
              <a:t>взрыв</a:t>
            </a:r>
          </a:p>
        </p:txBody>
      </p:sp>
      <p:sp>
        <p:nvSpPr>
          <p:cNvPr id="6313" name="Line 169"/>
          <p:cNvSpPr>
            <a:spLocks noChangeShapeType="1"/>
          </p:cNvSpPr>
          <p:nvPr/>
        </p:nvSpPr>
        <p:spPr bwMode="auto">
          <a:xfrm>
            <a:off x="3497263" y="1104900"/>
            <a:ext cx="762000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314" name="Line 170"/>
          <p:cNvSpPr>
            <a:spLocks noChangeShapeType="1"/>
          </p:cNvSpPr>
          <p:nvPr/>
        </p:nvSpPr>
        <p:spPr bwMode="auto">
          <a:xfrm flipV="1">
            <a:off x="3576638" y="1944688"/>
            <a:ext cx="668337" cy="3175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315" name="Line 171"/>
          <p:cNvSpPr>
            <a:spLocks noChangeShapeType="1"/>
          </p:cNvSpPr>
          <p:nvPr/>
        </p:nvSpPr>
        <p:spPr bwMode="auto">
          <a:xfrm>
            <a:off x="3594100" y="2860675"/>
            <a:ext cx="762000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316" name="Line 172"/>
          <p:cNvSpPr>
            <a:spLocks noChangeShapeType="1"/>
          </p:cNvSpPr>
          <p:nvPr/>
        </p:nvSpPr>
        <p:spPr bwMode="auto">
          <a:xfrm>
            <a:off x="3594100" y="3898900"/>
            <a:ext cx="762000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317" name="Rectangle 173"/>
          <p:cNvSpPr>
            <a:spLocks noChangeArrowheads="1"/>
          </p:cNvSpPr>
          <p:nvPr/>
        </p:nvSpPr>
        <p:spPr bwMode="auto">
          <a:xfrm>
            <a:off x="4232275" y="853866"/>
            <a:ext cx="4648200" cy="530225"/>
          </a:xfrm>
          <a:prstGeom prst="rect">
            <a:avLst/>
          </a:prstGeom>
          <a:gradFill>
            <a:gsLst>
              <a:gs pos="0">
                <a:srgbClr val="D6B19C"/>
              </a:gs>
              <a:gs pos="84000">
                <a:srgbClr val="D49E6C">
                  <a:alpha val="19000"/>
                  <a:lumMod val="35000"/>
                  <a:lumOff val="65000"/>
                </a:srgbClr>
              </a:gs>
              <a:gs pos="93000">
                <a:srgbClr val="A65528"/>
              </a:gs>
              <a:gs pos="100000">
                <a:srgbClr val="663012"/>
              </a:gs>
            </a:gsLst>
            <a:lin ang="5400000" scaled="0"/>
          </a:gradFill>
          <a:ln w="28575">
            <a:solidFill>
              <a:srgbClr val="FF99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uk-UA">
              <a:latin typeface="Arial" charset="0"/>
              <a:cs typeface="Arial" charset="0"/>
            </a:endParaRPr>
          </a:p>
        </p:txBody>
      </p:sp>
      <p:sp>
        <p:nvSpPr>
          <p:cNvPr id="6318" name="Rectangle 174"/>
          <p:cNvSpPr>
            <a:spLocks noChangeArrowheads="1"/>
          </p:cNvSpPr>
          <p:nvPr/>
        </p:nvSpPr>
        <p:spPr bwMode="auto">
          <a:xfrm>
            <a:off x="4232276" y="1643414"/>
            <a:ext cx="4648200" cy="608012"/>
          </a:xfrm>
          <a:prstGeom prst="rect">
            <a:avLst/>
          </a:prstGeom>
          <a:gradFill>
            <a:gsLst>
              <a:gs pos="0">
                <a:srgbClr val="D6B19C"/>
              </a:gs>
              <a:gs pos="84000">
                <a:srgbClr val="D49E6C">
                  <a:alpha val="19000"/>
                  <a:lumMod val="35000"/>
                  <a:lumOff val="65000"/>
                </a:srgbClr>
              </a:gs>
              <a:gs pos="93000">
                <a:srgbClr val="A65528"/>
              </a:gs>
              <a:gs pos="100000">
                <a:srgbClr val="663012"/>
              </a:gs>
            </a:gsLst>
            <a:lin ang="5400000" scaled="0"/>
          </a:gradFill>
          <a:ln w="28575">
            <a:solidFill>
              <a:srgbClr val="FF99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uk-UA">
              <a:latin typeface="Arial" charset="0"/>
              <a:cs typeface="Arial" charset="0"/>
            </a:endParaRPr>
          </a:p>
        </p:txBody>
      </p:sp>
      <p:sp>
        <p:nvSpPr>
          <p:cNvPr id="6319" name="Rectangle 175"/>
          <p:cNvSpPr>
            <a:spLocks noChangeArrowheads="1"/>
          </p:cNvSpPr>
          <p:nvPr/>
        </p:nvSpPr>
        <p:spPr bwMode="auto">
          <a:xfrm>
            <a:off x="4314825" y="2576980"/>
            <a:ext cx="4648200" cy="824368"/>
          </a:xfrm>
          <a:prstGeom prst="rect">
            <a:avLst/>
          </a:prstGeom>
          <a:gradFill>
            <a:gsLst>
              <a:gs pos="0">
                <a:srgbClr val="D6B19C"/>
              </a:gs>
              <a:gs pos="84000">
                <a:srgbClr val="D49E6C">
                  <a:alpha val="19000"/>
                  <a:lumMod val="35000"/>
                  <a:lumOff val="65000"/>
                </a:srgbClr>
              </a:gs>
              <a:gs pos="93000">
                <a:srgbClr val="A65528"/>
              </a:gs>
              <a:gs pos="100000">
                <a:srgbClr val="663012"/>
              </a:gs>
            </a:gsLst>
            <a:lin ang="5400000" scaled="0"/>
          </a:gradFill>
          <a:ln w="28575">
            <a:solidFill>
              <a:srgbClr val="FF99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uk-UA">
              <a:latin typeface="Arial" charset="0"/>
              <a:cs typeface="Arial" charset="0"/>
            </a:endParaRPr>
          </a:p>
        </p:txBody>
      </p:sp>
      <p:sp>
        <p:nvSpPr>
          <p:cNvPr id="6322" name="Text Box 178"/>
          <p:cNvSpPr txBox="1">
            <a:spLocks noChangeArrowheads="1"/>
          </p:cNvSpPr>
          <p:nvPr/>
        </p:nvSpPr>
        <p:spPr bwMode="auto">
          <a:xfrm>
            <a:off x="4346575" y="944563"/>
            <a:ext cx="4419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1600">
                <a:latin typeface="Arial Black" panose="020B0A04020102020204" pitchFamily="34" charset="0"/>
              </a:rPr>
              <a:t>быстрое сгорание горючей смеси</a:t>
            </a:r>
          </a:p>
        </p:txBody>
      </p:sp>
      <p:sp>
        <p:nvSpPr>
          <p:cNvPr id="6323" name="Text Box 179"/>
          <p:cNvSpPr txBox="1">
            <a:spLocks noChangeArrowheads="1"/>
          </p:cNvSpPr>
          <p:nvPr/>
        </p:nvSpPr>
        <p:spPr bwMode="auto">
          <a:xfrm>
            <a:off x="4232275" y="1709738"/>
            <a:ext cx="4648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1600">
                <a:latin typeface="Arial Black" panose="020B0A04020102020204" pitchFamily="34" charset="0"/>
              </a:rPr>
              <a:t>возгорание, с появлением пламени. </a:t>
            </a:r>
          </a:p>
        </p:txBody>
      </p:sp>
      <p:sp>
        <p:nvSpPr>
          <p:cNvPr id="6324" name="Text Box 180"/>
          <p:cNvSpPr txBox="1">
            <a:spLocks noChangeArrowheads="1"/>
          </p:cNvSpPr>
          <p:nvPr/>
        </p:nvSpPr>
        <p:spPr bwMode="auto">
          <a:xfrm>
            <a:off x="4356100" y="2519363"/>
            <a:ext cx="46069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1600">
                <a:latin typeface="Arial Black" panose="020B0A04020102020204" pitchFamily="34" charset="0"/>
              </a:rPr>
              <a:t>горение, возникающее при отсутствии внешнего источника зажигания.</a:t>
            </a:r>
          </a:p>
        </p:txBody>
      </p:sp>
      <p:sp>
        <p:nvSpPr>
          <p:cNvPr id="6325" name="Text Box 181"/>
          <p:cNvSpPr txBox="1">
            <a:spLocks noChangeArrowheads="1"/>
          </p:cNvSpPr>
          <p:nvPr/>
        </p:nvSpPr>
        <p:spPr bwMode="auto">
          <a:xfrm>
            <a:off x="4356100" y="3590925"/>
            <a:ext cx="4572000" cy="338554"/>
          </a:xfrm>
          <a:prstGeom prst="rect">
            <a:avLst/>
          </a:prstGeom>
          <a:gradFill>
            <a:gsLst>
              <a:gs pos="0">
                <a:srgbClr val="D6B19C"/>
              </a:gs>
              <a:gs pos="84000">
                <a:srgbClr val="D49E6C">
                  <a:alpha val="19000"/>
                  <a:lumMod val="35000"/>
                  <a:lumOff val="65000"/>
                </a:srgbClr>
              </a:gs>
              <a:gs pos="93000">
                <a:srgbClr val="A65528"/>
              </a:gs>
              <a:gs pos="100000">
                <a:srgbClr val="663012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dirty="0">
                <a:latin typeface="Arial Black" pitchFamily="34" charset="0"/>
                <a:cs typeface="Arial" charset="0"/>
              </a:rPr>
              <a:t>Горение вещества без пламени. </a:t>
            </a:r>
          </a:p>
        </p:txBody>
      </p:sp>
      <p:sp>
        <p:nvSpPr>
          <p:cNvPr id="70" name="Rectangle 161"/>
          <p:cNvSpPr>
            <a:spLocks noChangeArrowheads="1"/>
          </p:cNvSpPr>
          <p:nvPr/>
        </p:nvSpPr>
        <p:spPr bwMode="auto">
          <a:xfrm>
            <a:off x="1695450" y="1681163"/>
            <a:ext cx="2051050" cy="53340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78999">
                <a:srgbClr val="FF7A00"/>
              </a:gs>
              <a:gs pos="89000">
                <a:srgbClr val="FF0300"/>
              </a:gs>
              <a:gs pos="100000">
                <a:srgbClr val="4D0808"/>
              </a:gs>
            </a:gsLst>
            <a:lin ang="5400000"/>
          </a:gradFill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Arial" panose="020B0604020202020204" pitchFamily="34" charset="0"/>
            </a:endParaRPr>
          </a:p>
        </p:txBody>
      </p:sp>
      <p:sp>
        <p:nvSpPr>
          <p:cNvPr id="71" name="Rectangle 161"/>
          <p:cNvSpPr>
            <a:spLocks noChangeArrowheads="1"/>
          </p:cNvSpPr>
          <p:nvPr/>
        </p:nvSpPr>
        <p:spPr bwMode="auto">
          <a:xfrm>
            <a:off x="1676400" y="2593975"/>
            <a:ext cx="2090738" cy="53340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75000">
                <a:srgbClr val="FF7A00"/>
              </a:gs>
              <a:gs pos="88000">
                <a:srgbClr val="FF0300"/>
              </a:gs>
              <a:gs pos="100000">
                <a:srgbClr val="4D0808"/>
              </a:gs>
            </a:gsLst>
            <a:lin ang="5400000"/>
          </a:gradFill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Arial" panose="020B0604020202020204" pitchFamily="34" charset="0"/>
            </a:endParaRPr>
          </a:p>
        </p:txBody>
      </p:sp>
      <p:sp>
        <p:nvSpPr>
          <p:cNvPr id="72" name="Text Box 166"/>
          <p:cNvSpPr txBox="1">
            <a:spLocks noChangeArrowheads="1"/>
          </p:cNvSpPr>
          <p:nvPr/>
        </p:nvSpPr>
        <p:spPr bwMode="auto">
          <a:xfrm>
            <a:off x="1639888" y="1765300"/>
            <a:ext cx="21605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1600">
                <a:latin typeface="Arial Black" panose="020B0A04020102020204" pitchFamily="34" charset="0"/>
              </a:rPr>
              <a:t>Воспламенение</a:t>
            </a:r>
          </a:p>
        </p:txBody>
      </p:sp>
      <p:sp>
        <p:nvSpPr>
          <p:cNvPr id="73" name="Text Box 166"/>
          <p:cNvSpPr txBox="1">
            <a:spLocks noChangeArrowheads="1"/>
          </p:cNvSpPr>
          <p:nvPr/>
        </p:nvSpPr>
        <p:spPr bwMode="auto">
          <a:xfrm>
            <a:off x="1806575" y="4397375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uk-UA" sz="1800">
                <a:latin typeface="Arial Black" panose="020B0A04020102020204" pitchFamily="34" charset="0"/>
              </a:rPr>
              <a:t>горение</a:t>
            </a:r>
          </a:p>
        </p:txBody>
      </p:sp>
      <p:sp>
        <p:nvSpPr>
          <p:cNvPr id="74" name="Text Box 166"/>
          <p:cNvSpPr txBox="1">
            <a:spLocks noChangeArrowheads="1"/>
          </p:cNvSpPr>
          <p:nvPr/>
        </p:nvSpPr>
        <p:spPr bwMode="auto">
          <a:xfrm>
            <a:off x="1541463" y="2598738"/>
            <a:ext cx="22050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1600">
                <a:latin typeface="Arial Black" panose="020B0A04020102020204" pitchFamily="34" charset="0"/>
              </a:rPr>
              <a:t>Самовозгорание</a:t>
            </a:r>
          </a:p>
        </p:txBody>
      </p:sp>
      <p:sp>
        <p:nvSpPr>
          <p:cNvPr id="75" name="Line 157"/>
          <p:cNvSpPr>
            <a:spLocks noChangeShapeType="1"/>
          </p:cNvSpPr>
          <p:nvPr/>
        </p:nvSpPr>
        <p:spPr bwMode="auto">
          <a:xfrm>
            <a:off x="400050" y="2860675"/>
            <a:ext cx="1295400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6" name="Line 157"/>
          <p:cNvSpPr>
            <a:spLocks noChangeShapeType="1"/>
          </p:cNvSpPr>
          <p:nvPr/>
        </p:nvSpPr>
        <p:spPr bwMode="auto">
          <a:xfrm>
            <a:off x="381000" y="4583113"/>
            <a:ext cx="1465263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" name="Rectangle 174"/>
          <p:cNvSpPr>
            <a:spLocks noChangeArrowheads="1"/>
          </p:cNvSpPr>
          <p:nvPr/>
        </p:nvSpPr>
        <p:spPr bwMode="auto">
          <a:xfrm>
            <a:off x="4379002" y="4239544"/>
            <a:ext cx="4648200" cy="609600"/>
          </a:xfrm>
          <a:prstGeom prst="rect">
            <a:avLst/>
          </a:prstGeom>
          <a:gradFill>
            <a:gsLst>
              <a:gs pos="0">
                <a:srgbClr val="D6B19C"/>
              </a:gs>
              <a:gs pos="84000">
                <a:srgbClr val="D49E6C">
                  <a:alpha val="19000"/>
                  <a:lumMod val="35000"/>
                  <a:lumOff val="65000"/>
                </a:srgbClr>
              </a:gs>
              <a:gs pos="93000">
                <a:srgbClr val="A65528"/>
              </a:gs>
              <a:gs pos="100000">
                <a:srgbClr val="663012"/>
              </a:gs>
            </a:gsLst>
            <a:lin ang="5400000" scaled="0"/>
          </a:gradFill>
          <a:ln w="28575">
            <a:solidFill>
              <a:srgbClr val="FF99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uk-UA" sz="1600" dirty="0">
                <a:latin typeface="Arial Black" pitchFamily="34" charset="0"/>
                <a:cs typeface="Arial" charset="0"/>
              </a:rPr>
              <a:t>Химическая реакция соединения </a:t>
            </a:r>
          </a:p>
          <a:p>
            <a:pPr algn="ctr">
              <a:defRPr/>
            </a:pPr>
            <a:r>
              <a:rPr lang="uk-UA" sz="1600" dirty="0">
                <a:latin typeface="Arial Black" pitchFamily="34" charset="0"/>
                <a:cs typeface="Arial" charset="0"/>
              </a:rPr>
              <a:t>Вещества с окислителем</a:t>
            </a:r>
          </a:p>
        </p:txBody>
      </p:sp>
      <p:sp>
        <p:nvSpPr>
          <p:cNvPr id="82" name="Rectangle 174"/>
          <p:cNvSpPr>
            <a:spLocks noChangeArrowheads="1"/>
          </p:cNvSpPr>
          <p:nvPr/>
        </p:nvSpPr>
        <p:spPr bwMode="auto">
          <a:xfrm>
            <a:off x="4021210" y="5039274"/>
            <a:ext cx="5167312" cy="976806"/>
          </a:xfrm>
          <a:prstGeom prst="rect">
            <a:avLst/>
          </a:prstGeom>
          <a:gradFill>
            <a:gsLst>
              <a:gs pos="0">
                <a:srgbClr val="D6B19C"/>
              </a:gs>
              <a:gs pos="84000">
                <a:srgbClr val="D49E6C">
                  <a:alpha val="19000"/>
                  <a:lumMod val="35000"/>
                  <a:lumOff val="65000"/>
                </a:srgbClr>
              </a:gs>
              <a:gs pos="93000">
                <a:srgbClr val="A65528"/>
              </a:gs>
              <a:gs pos="100000">
                <a:srgbClr val="663012"/>
              </a:gs>
            </a:gsLst>
            <a:lin ang="5400000" scaled="0"/>
          </a:gradFill>
          <a:ln w="28575">
            <a:solidFill>
              <a:srgbClr val="FF99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600" dirty="0">
                <a:latin typeface="Arial Black" pitchFamily="34" charset="0"/>
                <a:cs typeface="Arial" charset="0"/>
              </a:rPr>
              <a:t>быстрое горение, с выделением энергии и </a:t>
            </a:r>
          </a:p>
          <a:p>
            <a:pPr algn="ctr">
              <a:defRPr/>
            </a:pPr>
            <a:r>
              <a:rPr lang="ru-RU" sz="1600" dirty="0">
                <a:latin typeface="Arial Black" pitchFamily="34" charset="0"/>
                <a:cs typeface="Arial" charset="0"/>
              </a:rPr>
              <a:t>образование сжатых газов, способных </a:t>
            </a:r>
          </a:p>
          <a:p>
            <a:pPr algn="ctr">
              <a:defRPr/>
            </a:pPr>
            <a:r>
              <a:rPr lang="ru-RU" sz="1600" dirty="0">
                <a:latin typeface="Arial Black" pitchFamily="34" charset="0"/>
                <a:cs typeface="Arial" charset="0"/>
              </a:rPr>
              <a:t>производить механические разрушения.</a:t>
            </a:r>
            <a:endParaRPr lang="uk-UA" sz="1600" dirty="0">
              <a:latin typeface="Arial Black" pitchFamily="34" charset="0"/>
              <a:cs typeface="Arial" charset="0"/>
            </a:endParaRPr>
          </a:p>
        </p:txBody>
      </p:sp>
      <p:sp>
        <p:nvSpPr>
          <p:cNvPr id="83" name="Line 172"/>
          <p:cNvSpPr>
            <a:spLocks noChangeShapeType="1"/>
          </p:cNvSpPr>
          <p:nvPr/>
        </p:nvSpPr>
        <p:spPr bwMode="auto">
          <a:xfrm>
            <a:off x="3573463" y="5461000"/>
            <a:ext cx="395287" cy="11113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" name="Line 172"/>
          <p:cNvSpPr>
            <a:spLocks noChangeShapeType="1"/>
          </p:cNvSpPr>
          <p:nvPr/>
        </p:nvSpPr>
        <p:spPr bwMode="auto">
          <a:xfrm>
            <a:off x="3629025" y="4583113"/>
            <a:ext cx="793750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16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6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4" dur="500"/>
                                        <p:tgtEl>
                                          <p:spTgt spid="6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6" dur="500"/>
                                        <p:tgtEl>
                                          <p:spTgt spid="6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8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9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0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2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12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autoUpdateAnimBg="0"/>
      <p:bldP spid="6156" grpId="0" animBg="1"/>
      <p:bldP spid="6301" grpId="0" animBg="1"/>
      <p:bldP spid="6302" grpId="0" animBg="1"/>
      <p:bldP spid="6303" grpId="0" animBg="1"/>
      <p:bldP spid="6304" grpId="0" animBg="1"/>
      <p:bldP spid="6305" grpId="0" animBg="1"/>
      <p:bldP spid="6309" grpId="0" autoUpdateAnimBg="0"/>
      <p:bldP spid="6311" grpId="0" autoUpdateAnimBg="0"/>
      <p:bldP spid="6312" grpId="0" autoUpdateAnimBg="0"/>
      <p:bldP spid="6313" grpId="0" animBg="1"/>
      <p:bldP spid="6314" grpId="0" animBg="1"/>
      <p:bldP spid="6315" grpId="0" animBg="1"/>
      <p:bldP spid="6316" grpId="0" animBg="1"/>
      <p:bldP spid="6322" grpId="0" autoUpdateAnimBg="0"/>
      <p:bldP spid="6323" grpId="0" autoUpdateAnimBg="0"/>
      <p:bldP spid="6324" grpId="0" autoUpdateAnimBg="0"/>
      <p:bldP spid="70" grpId="0" animBg="1"/>
      <p:bldP spid="71" grpId="0" animBg="1"/>
      <p:bldP spid="72" grpId="0" autoUpdateAnimBg="0"/>
      <p:bldP spid="73" grpId="0" autoUpdateAnimBg="0"/>
      <p:bldP spid="74" grpId="0" autoUpdateAnimBg="0"/>
      <p:bldP spid="75" grpId="0" animBg="1"/>
      <p:bldP spid="76" grpId="0" animBg="1"/>
      <p:bldP spid="83" grpId="0" animBg="1"/>
      <p:bldP spid="8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ичины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48299"/>
            <a:ext cx="9197660" cy="1996034"/>
          </a:xfrm>
        </p:spPr>
      </p:pic>
      <p:pic>
        <p:nvPicPr>
          <p:cNvPr id="5" name="Рисунок 4" descr="причины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76133"/>
            <a:ext cx="9052098" cy="220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7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5"/>
          <p:cNvSpPr>
            <a:spLocks noGrp="1" noChangeArrowheads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eaLnBrk="1" hangingPunct="1"/>
            <a:r>
              <a:rPr lang="ru-RU" alt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опасные и вредные факторы, возникающие при пожаре</a:t>
            </a:r>
            <a:r>
              <a:rPr lang="ru-RU" alt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0964" name="Text Box 7"/>
          <p:cNvSpPr txBox="1">
            <a:spLocks noChangeArrowheads="1"/>
          </p:cNvSpPr>
          <p:nvPr/>
        </p:nvSpPr>
        <p:spPr bwMode="auto">
          <a:xfrm>
            <a:off x="250825" y="1773238"/>
            <a:ext cx="8066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uk-UA" altLang="uk-UA" sz="1800">
              <a:latin typeface="Arial" panose="020B0604020202020204" pitchFamily="34" charset="0"/>
            </a:endParaRPr>
          </a:p>
        </p:txBody>
      </p:sp>
      <p:sp>
        <p:nvSpPr>
          <p:cNvPr id="40965" name="Text Box 8"/>
          <p:cNvSpPr txBox="1">
            <a:spLocks noChangeArrowheads="1"/>
          </p:cNvSpPr>
          <p:nvPr/>
        </p:nvSpPr>
        <p:spPr bwMode="auto">
          <a:xfrm>
            <a:off x="250825" y="1162594"/>
            <a:ext cx="86233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пламя и искры;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тепловой поток;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повышенная температура окружающей среды;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повышенная концентрация токсичных продуктов горения и термического разложения;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пониженная концентрация кислорода;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снижение видимости в дыму.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СОПУТСТВУЮЩИМ ПРОЯВЛЕНИЯМ ОПАСНЫХ ФАКТОРОВ ПОЖАРА ОТНОСЯТСЯ: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осколки, части разрушившихся зданий, сооружений, строений, транспортных средств, технологических установок, оборудования, агрегатов, изделий и иного имущества;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вынос высокого напряжения на токопроводящие части технологических установок, оборудования, агрегатов, изделий и иного имущества;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опасные факторы взрыва, происшедшего вследствие пожара;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воздействие огнетушащих веществ.</a:t>
            </a:r>
          </a:p>
        </p:txBody>
      </p:sp>
    </p:spTree>
    <p:extLst>
      <p:ext uri="{BB962C8B-B14F-4D97-AF65-F5344CB8AC3E}">
        <p14:creationId xmlns:p14="http://schemas.microsoft.com/office/powerpoint/2010/main" val="339723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766" y="483326"/>
            <a:ext cx="7978684" cy="508403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горючести материалы подразделяют на три группы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негорючие - не горят, не тлеют и не обугливаются под воздействием открытого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пламени или высокой температуры;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 горючие - загораются и горят только при воздействии на них открытого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пламени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горючие - материалы, которые горят и после удаления источника огня.</a:t>
            </a:r>
          </a:p>
        </p:txBody>
      </p:sp>
    </p:spTree>
    <p:extLst>
      <p:ext uri="{BB962C8B-B14F-4D97-AF65-F5344CB8AC3E}">
        <p14:creationId xmlns:p14="http://schemas.microsoft.com/office/powerpoint/2010/main" val="3201591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424936" cy="6264696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4000" b="1" i="1" dirty="0">
                <a:solidFill>
                  <a:srgbClr val="FF0000"/>
                </a:solidFill>
                <a:latin typeface="Times New Roman"/>
              </a:rPr>
              <a:t>Классификация помещений по степени пожарной опасности и взрывоопасности </a:t>
            </a:r>
            <a:endParaRPr lang="ru-RU" sz="4000" dirty="0">
              <a:solidFill>
                <a:srgbClr val="FF0000"/>
              </a:solidFill>
              <a:latin typeface="Times New Roman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Предусматриваемые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при проектировании зданий и установок противопожарные мероприятия зависят, прежде всего, от пожарной или взрывной опасности размещенных в них производств и отдельных помещений. Помещения и здания в целом делятся по степени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пожаро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- или взрывоопасности на пять категорий в соответствии с ОНТП-24.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325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424936" cy="6264696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/>
              </a:rPr>
              <a:t>Категория А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– это помещения, в которых применяются легковоспламеняющиеся жидкости с температурой вспышки паров 28°С и ниже или горючие газы в таком количестве, что они могут образовать взрывоопасную смесь с воздухом, при взрыве которой создастся давление более 5 кПа (например, склады бензина).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/>
              </a:rPr>
              <a:t>Категория Б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– это помещения, в которых выделяются переходящие во взвешенное состояние горючие волокна или пыль, а также легковоспламеняющиеся жидкости с температурой вспышки паров более 28°С в таком количестве, что образуемая ими с воздухом смесь при взрыве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может создать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давление более 5 кПа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(мазутное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хозяйство электростанций и котельных).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481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410</TotalTime>
  <Words>2185</Words>
  <Application>Microsoft Office PowerPoint</Application>
  <PresentationFormat>Экран (4:3)</PresentationFormat>
  <Paragraphs>170</Paragraphs>
  <Slides>36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4" baseType="lpstr">
      <vt:lpstr>Arial</vt:lpstr>
      <vt:lpstr>Arial Black</vt:lpstr>
      <vt:lpstr>Brush Script MT</vt:lpstr>
      <vt:lpstr>Calibri</vt:lpstr>
      <vt:lpstr>Calibri Light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опасные и вредные факторы, возникающие при пожаре: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КЛАССЫ ПОЖАРОВ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 (б) со встроенным  источником давления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Чем тушить бензин?  </vt:lpstr>
      <vt:lpstr>Презентация PowerPoint</vt:lpstr>
      <vt:lpstr>Организационные мероприятия по обеспечению пожарной безопасности  На каждом предприятии приказом должен быть установлен противопожарный режим, в том числе определены:      - места для курения, применения открытого огня, бытовых нагревательных приборов;      - порядок проведения временных пожароопасных работ;      - правила проезда и стоянки транспортных средств;      - места для хранения и допустимое количество сырья и готовой продукции, которые могут одновременно находиться в местах хранения;      - порядок уборки горючей пыли и отходов, хранение промасленной спецодежды и тряпья, очистки воздуховодов вентиляционных систем от горючих отложений;      - порядок отключения от сети электрооборудования;      - порядок осмотра и закрытия помещений после работы;      - порядок прохождения должностными лицами обучения  по пожарной безопасности, а также проведения   противопожарных инструктажей;      - порядок организации эксплуатации и обслуживания  имеющихся технических средств противопожарной защиты  (пожарной сигнализации, огнетушителей и т.п.).  </vt:lpstr>
      <vt:lpstr>Требования по оснащению объектов  первичными средствами  пожаротушения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Admin</cp:lastModifiedBy>
  <cp:revision>29</cp:revision>
  <dcterms:created xsi:type="dcterms:W3CDTF">2015-09-23T12:05:40Z</dcterms:created>
  <dcterms:modified xsi:type="dcterms:W3CDTF">2022-10-16T18:28:16Z</dcterms:modified>
</cp:coreProperties>
</file>